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theme/themeOverride2.xml" ContentType="application/vnd.openxmlformats-officedocument.themeOverride+xml"/>
  <Override PartName="/ppt/charts/chart6.xml" ContentType="application/vnd.openxmlformats-officedocument.drawingml.chart+xml"/>
  <Override PartName="/ppt/theme/themeOverride3.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315" r:id="rId2"/>
    <p:sldId id="316" r:id="rId3"/>
    <p:sldId id="488" r:id="rId4"/>
    <p:sldId id="489" r:id="rId5"/>
    <p:sldId id="490" r:id="rId6"/>
    <p:sldId id="491" r:id="rId7"/>
    <p:sldId id="492" r:id="rId8"/>
    <p:sldId id="493" r:id="rId9"/>
    <p:sldId id="494" r:id="rId10"/>
    <p:sldId id="495" r:id="rId11"/>
    <p:sldId id="496" r:id="rId12"/>
    <p:sldId id="498" r:id="rId13"/>
    <p:sldId id="353" r:id="rId14"/>
    <p:sldId id="461" r:id="rId15"/>
    <p:sldId id="431" r:id="rId16"/>
    <p:sldId id="358" r:id="rId17"/>
    <p:sldId id="417" r:id="rId18"/>
    <p:sldId id="418" r:id="rId19"/>
    <p:sldId id="420" r:id="rId20"/>
    <p:sldId id="398" r:id="rId21"/>
    <p:sldId id="479" r:id="rId22"/>
    <p:sldId id="473" r:id="rId23"/>
    <p:sldId id="366" r:id="rId24"/>
    <p:sldId id="408" r:id="rId25"/>
    <p:sldId id="390" r:id="rId26"/>
    <p:sldId id="443" r:id="rId27"/>
    <p:sldId id="465" r:id="rId28"/>
    <p:sldId id="466" r:id="rId29"/>
    <p:sldId id="328" r:id="rId30"/>
    <p:sldId id="329" r:id="rId31"/>
    <p:sldId id="467" r:id="rId32"/>
    <p:sldId id="447" r:id="rId33"/>
    <p:sldId id="480" r:id="rId34"/>
    <p:sldId id="481" r:id="rId35"/>
    <p:sldId id="487" r:id="rId36"/>
    <p:sldId id="482" r:id="rId37"/>
    <p:sldId id="486" r:id="rId38"/>
    <p:sldId id="448" r:id="rId39"/>
    <p:sldId id="499" r:id="rId40"/>
    <p:sldId id="455" r:id="rId41"/>
    <p:sldId id="497" r:id="rId42"/>
    <p:sldId id="382" r:id="rId43"/>
    <p:sldId id="478"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B0C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1" autoAdjust="0"/>
    <p:restoredTop sz="94586"/>
  </p:normalViewPr>
  <p:slideViewPr>
    <p:cSldViewPr snapToGrid="0" snapToObjects="1">
      <p:cViewPr varScale="1">
        <p:scale>
          <a:sx n="70" d="100"/>
          <a:sy n="70" d="100"/>
        </p:scale>
        <p:origin x="-1164" y="-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0">
                <a:latin typeface="Verdana"/>
                <a:cs typeface="Verdana"/>
              </a:defRPr>
            </a:pPr>
            <a:r>
              <a:rPr lang="en-US" sz="1800" b="0" dirty="0">
                <a:latin typeface="Verdana"/>
                <a:cs typeface="Verdana"/>
              </a:rPr>
              <a:t>Chart Title</a:t>
            </a:r>
          </a:p>
        </c:rich>
      </c:tx>
      <c:layout/>
      <c:overlay val="0"/>
    </c:title>
    <c:autoTitleDeleted val="0"/>
    <c:plotArea>
      <c:layout/>
      <c:doughnutChart>
        <c:varyColors val="1"/>
        <c:ser>
          <c:idx val="0"/>
          <c:order val="0"/>
          <c:tx>
            <c:strRef>
              <c:f>Sheet1!$B$1</c:f>
              <c:strCache>
                <c:ptCount val="1"/>
                <c:pt idx="0">
                  <c:v>Sales</c:v>
                </c:pt>
              </c:strCache>
            </c:strRef>
          </c:tx>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xmlns:c16r2="http://schemas.microsoft.com/office/drawing/2015/06/chart">
            <c:ext xmlns:c16="http://schemas.microsoft.com/office/drawing/2014/chart" uri="{C3380CC4-5D6E-409C-BE32-E72D297353CC}">
              <c16:uniqueId val="{00000000-3D1A-0C47-B832-D5A768AFE522}"/>
            </c:ext>
          </c:extLst>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71618444057455899"/>
          <c:y val="0.34979254236350099"/>
          <c:w val="0.188677740552229"/>
          <c:h val="0.36374065979426601"/>
        </c:manualLayout>
      </c:layout>
      <c:overlay val="0"/>
      <c:txPr>
        <a:bodyPr/>
        <a:lstStyle/>
        <a:p>
          <a:pPr>
            <a:defRPr sz="1400">
              <a:latin typeface="Verdana"/>
              <a:cs typeface="Verdana"/>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0-657C-5A4B-9FA5-46649258D7DC}"/>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xmlns:c16r2="http://schemas.microsoft.com/office/drawing/2015/06/chart">
            <c:ext xmlns:c16="http://schemas.microsoft.com/office/drawing/2014/chart" uri="{C3380CC4-5D6E-409C-BE32-E72D297353CC}">
              <c16:uniqueId val="{00000001-657C-5A4B-9FA5-46649258D7DC}"/>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xmlns:c16r2="http://schemas.microsoft.com/office/drawing/2015/06/chart">
            <c:ext xmlns:c16="http://schemas.microsoft.com/office/drawing/2014/chart" uri="{C3380CC4-5D6E-409C-BE32-E72D297353CC}">
              <c16:uniqueId val="{00000002-657C-5A4B-9FA5-46649258D7DC}"/>
            </c:ext>
          </c:extLst>
        </c:ser>
        <c:dLbls>
          <c:showLegendKey val="0"/>
          <c:showVal val="0"/>
          <c:showCatName val="0"/>
          <c:showSerName val="0"/>
          <c:showPercent val="0"/>
          <c:showBubbleSize val="0"/>
        </c:dLbls>
        <c:gapWidth val="150"/>
        <c:axId val="145476992"/>
        <c:axId val="145482880"/>
      </c:barChart>
      <c:catAx>
        <c:axId val="145476992"/>
        <c:scaling>
          <c:orientation val="minMax"/>
        </c:scaling>
        <c:delete val="0"/>
        <c:axPos val="b"/>
        <c:numFmt formatCode="General" sourceLinked="0"/>
        <c:majorTickMark val="out"/>
        <c:minorTickMark val="none"/>
        <c:tickLblPos val="nextTo"/>
        <c:crossAx val="145482880"/>
        <c:crosses val="autoZero"/>
        <c:auto val="1"/>
        <c:lblAlgn val="ctr"/>
        <c:lblOffset val="100"/>
        <c:noMultiLvlLbl val="0"/>
      </c:catAx>
      <c:valAx>
        <c:axId val="145482880"/>
        <c:scaling>
          <c:orientation val="minMax"/>
        </c:scaling>
        <c:delete val="0"/>
        <c:axPos val="l"/>
        <c:majorGridlines/>
        <c:numFmt formatCode="General" sourceLinked="1"/>
        <c:majorTickMark val="out"/>
        <c:minorTickMark val="none"/>
        <c:tickLblPos val="nextTo"/>
        <c:crossAx val="14547699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xmlns:c16r2="http://schemas.microsoft.com/office/drawing/2015/06/chart">
            <c:ext xmlns:c16="http://schemas.microsoft.com/office/drawing/2014/chart" uri="{C3380CC4-5D6E-409C-BE32-E72D297353CC}">
              <c16:uniqueId val="{00000000-8321-CC4F-B09F-0E023E751446}"/>
            </c:ext>
          </c:extLst>
        </c:ser>
        <c:dLbls>
          <c:showLegendKey val="0"/>
          <c:showVal val="0"/>
          <c:showCatName val="0"/>
          <c:showSerName val="0"/>
          <c:showPercent val="0"/>
          <c:showBubbleSize val="0"/>
          <c:showLeaderLines val="1"/>
        </c:dLbls>
        <c:firstSliceAng val="0"/>
        <c:holeSize val="50"/>
      </c:doughnutChart>
    </c:plotArea>
    <c:plotVisOnly val="1"/>
    <c:dispBlanksAs val="zero"/>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xmlns:c16r2="http://schemas.microsoft.com/office/drawing/2015/06/chart">
            <c:ext xmlns:c16="http://schemas.microsoft.com/office/drawing/2014/chart" uri="{C3380CC4-5D6E-409C-BE32-E72D297353CC}">
              <c16:uniqueId val="{00000000-B9E8-6242-9BEF-BC283F5D279A}"/>
            </c:ext>
          </c:extLst>
        </c:ser>
        <c:dLbls>
          <c:showLegendKey val="0"/>
          <c:showVal val="0"/>
          <c:showCatName val="0"/>
          <c:showSerName val="0"/>
          <c:showPercent val="0"/>
          <c:showBubbleSize val="0"/>
          <c:showLeaderLines val="1"/>
        </c:dLbls>
        <c:firstSliceAng val="0"/>
        <c:holeSize val="50"/>
      </c:doughnutChart>
    </c:plotArea>
    <c:plotVisOnly val="1"/>
    <c:dispBlanksAs val="zero"/>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xmlns:c16r2="http://schemas.microsoft.com/office/drawing/2015/06/chart">
            <c:ext xmlns:c16="http://schemas.microsoft.com/office/drawing/2014/chart" uri="{C3380CC4-5D6E-409C-BE32-E72D297353CC}">
              <c16:uniqueId val="{00000000-FA3C-D14E-9A4C-86D5A49F5157}"/>
            </c:ext>
          </c:extLst>
        </c:ser>
        <c:dLbls>
          <c:showLegendKey val="0"/>
          <c:showVal val="0"/>
          <c:showCatName val="0"/>
          <c:showSerName val="0"/>
          <c:showPercent val="0"/>
          <c:showBubbleSize val="0"/>
          <c:showLeaderLines val="1"/>
        </c:dLbls>
        <c:firstSliceAng val="0"/>
        <c:holeSize val="50"/>
      </c:doughnutChart>
    </c:plotArea>
    <c:plotVisOnly val="1"/>
    <c:dispBlanksAs val="zero"/>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xmlns:c16r2="http://schemas.microsoft.com/office/drawing/2015/06/chart">
            <c:ext xmlns:c16="http://schemas.microsoft.com/office/drawing/2014/chart" uri="{C3380CC4-5D6E-409C-BE32-E72D297353CC}">
              <c16:uniqueId val="{00000000-AD42-F046-8C27-93A5B2D8B1DD}"/>
            </c:ext>
          </c:extLst>
        </c:ser>
        <c:dLbls>
          <c:showLegendKey val="0"/>
          <c:showVal val="0"/>
          <c:showCatName val="0"/>
          <c:showSerName val="0"/>
          <c:showPercent val="0"/>
          <c:showBubbleSize val="0"/>
          <c:showLeaderLines val="1"/>
        </c:dLbls>
        <c:firstSliceAng val="0"/>
        <c:holeSize val="50"/>
      </c:doughnutChart>
    </c:plotArea>
    <c:plotVisOnly val="1"/>
    <c:dispBlanksAs val="zero"/>
    <c:showDLblsOverMax val="0"/>
  </c:chart>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50"/>
      </c:doughnut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title>
    <c:autoTitleDeleted val="0"/>
    <c:plotArea>
      <c:layout/>
      <c:doughnutChart>
        <c:varyColors val="1"/>
        <c:ser>
          <c:idx val="0"/>
          <c:order val="0"/>
          <c:tx>
            <c:strRef>
              <c:f>Sheet1!$B$1</c:f>
              <c:strCache>
                <c:ptCount val="1"/>
                <c:pt idx="0">
                  <c:v>Employers</c:v>
                </c:pt>
              </c:strCache>
            </c:strRef>
          </c:tx>
          <c:cat>
            <c:strRef>
              <c:f>Sheet1!$A$2:$A$3</c:f>
              <c:strCache>
                <c:ptCount val="2"/>
                <c:pt idx="0">
                  <c:v>Offer supplemental coverages</c:v>
                </c:pt>
                <c:pt idx="1">
                  <c:v>Do not offer</c:v>
                </c:pt>
              </c:strCache>
            </c:strRef>
          </c:cat>
          <c:val>
            <c:numRef>
              <c:f>Sheet1!$B$2:$B$3</c:f>
              <c:numCache>
                <c:formatCode>General</c:formatCode>
                <c:ptCount val="2"/>
                <c:pt idx="0">
                  <c:v>66</c:v>
                </c:pt>
                <c:pt idx="1">
                  <c:v>34</c:v>
                </c:pt>
              </c:numCache>
            </c:numRef>
          </c:val>
          <c:extLst xmlns:c16r2="http://schemas.microsoft.com/office/drawing/2015/06/chart">
            <c:ext xmlns:c16="http://schemas.microsoft.com/office/drawing/2014/chart" uri="{C3380CC4-5D6E-409C-BE32-E72D297353CC}">
              <c16:uniqueId val="{00000000-7C45-6641-846D-9D56359DE513}"/>
            </c:ext>
          </c:extLst>
        </c:ser>
        <c:dLbls>
          <c:showLegendKey val="0"/>
          <c:showVal val="0"/>
          <c:showCatName val="0"/>
          <c:showSerName val="0"/>
          <c:showPercent val="0"/>
          <c:showBubbleSize val="0"/>
          <c:showLeaderLines val="1"/>
        </c:dLbls>
        <c:firstSliceAng val="0"/>
        <c:holeSize val="50"/>
      </c:doughnut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EDB0AC-14B4-BA41-8566-D2429966030E}" type="datetimeFigureOut">
              <a:rPr lang="en-US" smtClean="0"/>
              <a:pPr/>
              <a:t>5/3/2019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24450F-A2E2-3544-9081-F8F526F8EB32}" type="slidenum">
              <a:rPr lang="en-US" smtClean="0"/>
              <a:pPr/>
              <a:t>‹#›</a:t>
            </a:fld>
            <a:endParaRPr lang="en-US" dirty="0"/>
          </a:p>
        </p:txBody>
      </p:sp>
    </p:spTree>
    <p:extLst>
      <p:ext uri="{BB962C8B-B14F-4D97-AF65-F5344CB8AC3E}">
        <p14:creationId xmlns:p14="http://schemas.microsoft.com/office/powerpoint/2010/main" val="10471170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pwc.com/us/en/industries/health-industries/library/behind-the-numbers.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healthpopuli.com/2017/03/23/medical-bill-toxicity-53-americans-say-big-bill-bad-serious-diagnosis/"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kff.org/health-costs/poll-finding/data-note-americans-challenges-with-health-care-costs/"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24450F-A2E2-3544-9081-F8F526F8EB32}" type="slidenum">
              <a:rPr lang="en-US" smtClean="0"/>
              <a:pPr/>
              <a:t>1</a:t>
            </a:fld>
            <a:endParaRPr lang="en-US" dirty="0"/>
          </a:p>
        </p:txBody>
      </p:sp>
    </p:spTree>
    <p:extLst>
      <p:ext uri="{BB962C8B-B14F-4D97-AF65-F5344CB8AC3E}">
        <p14:creationId xmlns:p14="http://schemas.microsoft.com/office/powerpoint/2010/main" val="3953567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F24450F-A2E2-3544-9081-F8F526F8EB32}"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But you can simply call me.</a:t>
            </a:r>
          </a:p>
        </p:txBody>
      </p:sp>
      <p:sp>
        <p:nvSpPr>
          <p:cNvPr id="4" name="Slide Number Placeholder 3"/>
          <p:cNvSpPr>
            <a:spLocks noGrp="1"/>
          </p:cNvSpPr>
          <p:nvPr>
            <p:ph type="sldNum" sz="quarter" idx="10"/>
          </p:nvPr>
        </p:nvSpPr>
        <p:spPr/>
        <p:txBody>
          <a:bodyPr/>
          <a:lstStyle/>
          <a:p>
            <a:fld id="{CF24450F-A2E2-3544-9081-F8F526F8EB32}"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24450F-A2E2-3544-9081-F8F526F8EB32}" type="slidenum">
              <a:rPr lang="en-US" smtClean="0"/>
              <a:pPr/>
              <a:t>12</a:t>
            </a:fld>
            <a:endParaRPr lang="en-US" dirty="0"/>
          </a:p>
        </p:txBody>
      </p:sp>
    </p:spTree>
    <p:extLst>
      <p:ext uri="{BB962C8B-B14F-4D97-AF65-F5344CB8AC3E}">
        <p14:creationId xmlns:p14="http://schemas.microsoft.com/office/powerpoint/2010/main" val="3953567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a:latin typeface="Verdana"/>
                <a:cs typeface="Verdana"/>
              </a:rPr>
              <a:t>Employees</a:t>
            </a:r>
            <a:r>
              <a:rPr lang="en-US" b="0" baseline="0" dirty="0">
                <a:latin typeface="Verdana"/>
                <a:cs typeface="Verdana"/>
              </a:rPr>
              <a:t> are feeling the pain:</a:t>
            </a:r>
          </a:p>
          <a:p>
            <a:pPr>
              <a:lnSpc>
                <a:spcPct val="100000"/>
              </a:lnSpc>
              <a:spcAft>
                <a:spcPts val="1200"/>
              </a:spcAft>
            </a:pPr>
            <a:r>
              <a:rPr lang="en-US" sz="1200" dirty="0"/>
              <a:t>BANKRATE: https://www.bankrate.com/banking/savings/financial-security-0118</a:t>
            </a:r>
            <a:endParaRPr lang="en-US" sz="1200" i="0" dirty="0"/>
          </a:p>
          <a:p>
            <a:pPr marL="0" marR="0" lvl="0" indent="0" algn="l" defTabSz="457200" rtl="0" eaLnBrk="1" fontAlgn="auto" latinLnBrk="0" hangingPunct="1">
              <a:lnSpc>
                <a:spcPct val="100000"/>
              </a:lnSpc>
              <a:spcBef>
                <a:spcPts val="0"/>
              </a:spcBef>
              <a:spcAft>
                <a:spcPts val="1200"/>
              </a:spcAft>
              <a:buClrTx/>
              <a:buSzTx/>
              <a:buFontTx/>
              <a:buNone/>
              <a:tabLst/>
              <a:defRPr/>
            </a:pPr>
            <a:r>
              <a:rPr lang="en-US" sz="1200" i="0" dirty="0"/>
              <a:t>PWC HEALTH RESEARCH INSTITUTE: </a:t>
            </a:r>
            <a:r>
              <a:rPr lang="en-US" i="0" dirty="0">
                <a:effectLst/>
                <a:hlinkClick r:id="rId3"/>
              </a:rPr>
              <a:t>https://www.pwc.com/us/en/industries/health-industries/.../behind-the-numbers.html</a:t>
            </a:r>
            <a:endParaRPr lang="en-US" sz="1200" i="0" dirty="0"/>
          </a:p>
          <a:p>
            <a:pPr>
              <a:lnSpc>
                <a:spcPct val="100000"/>
              </a:lnSpc>
              <a:spcAft>
                <a:spcPts val="1200"/>
              </a:spcAft>
            </a:pPr>
            <a:r>
              <a:rPr lang="en-US" sz="1200" dirty="0"/>
              <a:t>SHRM: http://kff.org/report-section/ehbs-2016-summary-of-findings/</a:t>
            </a:r>
          </a:p>
        </p:txBody>
      </p:sp>
      <p:sp>
        <p:nvSpPr>
          <p:cNvPr id="4" name="Slide Number Placeholder 3"/>
          <p:cNvSpPr>
            <a:spLocks noGrp="1"/>
          </p:cNvSpPr>
          <p:nvPr>
            <p:ph type="sldNum" sz="quarter" idx="10"/>
          </p:nvPr>
        </p:nvSpPr>
        <p:spPr/>
        <p:txBody>
          <a:bodyPr/>
          <a:lstStyle/>
          <a:p>
            <a:fld id="{CF24450F-A2E2-3544-9081-F8F526F8EB32}" type="slidenum">
              <a:rPr lang="en-US" smtClean="0"/>
              <a:pPr/>
              <a:t>14</a:t>
            </a:fld>
            <a:endParaRPr lang="en-US" dirty="0"/>
          </a:p>
        </p:txBody>
      </p:sp>
    </p:spTree>
    <p:extLst>
      <p:ext uri="{BB962C8B-B14F-4D97-AF65-F5344CB8AC3E}">
        <p14:creationId xmlns:p14="http://schemas.microsoft.com/office/powerpoint/2010/main" val="1897173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latin typeface="Times New Roman" charset="0"/>
                <a:ea typeface="ＭＳ Ｐゴシック" charset="-128"/>
              </a:rPr>
              <a:t>Employees’ worries about paying medical bills are mounting:</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latin typeface="Times New Roman" charset="0"/>
                <a:ea typeface="ＭＳ Ｐゴシック" charset="-128"/>
              </a:rPr>
              <a:t>--</a:t>
            </a:r>
            <a:r>
              <a:rPr lang="en-US" sz="1200" baseline="0" dirty="0">
                <a:latin typeface="+mn-lt"/>
                <a:ea typeface="+mn-ea"/>
              </a:rPr>
              <a:t>53%</a:t>
            </a:r>
            <a:r>
              <a:rPr lang="en-US" sz="1200" dirty="0"/>
              <a:t> of Americans who say that receiving a large medical bill is as bad as being diagnosed with a serious medical condition.</a:t>
            </a:r>
            <a:endParaRPr lang="en-US" baseline="0" dirty="0">
              <a:latin typeface="Times New Roman" charset="0"/>
              <a:ea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u="none" dirty="0">
                <a:latin typeface="Times New Roman" charset="0"/>
                <a:ea typeface="ＭＳ Ｐゴシック" charset="-128"/>
              </a:rPr>
              <a:t>Source: </a:t>
            </a:r>
            <a:r>
              <a:rPr lang="en-US" sz="1200" u="sng" dirty="0">
                <a:hlinkClick r:id="rId3"/>
              </a:rPr>
              <a:t>http://www.healthpopuli.com/2017/03/23/medical-bill-toxicity-53-americans-say-big-bill-bad-serious-diagnosis/</a:t>
            </a:r>
            <a:endParaRPr lang="en-US" baseline="0" dirty="0">
              <a:latin typeface="Times New Roman" charset="0"/>
              <a:ea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latin typeface="Times New Roman" charset="0"/>
                <a:ea typeface="ＭＳ Ｐゴシック" charset="-128"/>
              </a:rPr>
              <a:t>--43% </a:t>
            </a:r>
            <a:r>
              <a:rPr lang="en-US" dirty="0"/>
              <a:t>of adults with insurance say they have difficulty affording their deductible, while one in three are challenged by premiums.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--29% are having trouble paying medical bills.</a:t>
            </a:r>
            <a:r>
              <a:rPr lang="en-US" baseline="0" dirty="0"/>
              <a:t> Of those, 73% are suffering real consequences, such as </a:t>
            </a:r>
            <a:r>
              <a:rPr lang="en-US" dirty="0"/>
              <a:t>cutting back on food, clothing and other household needs.</a:t>
            </a:r>
            <a:r>
              <a:rPr lang="en-US" sz="1200" u="sng" dirty="0"/>
              <a:t/>
            </a:r>
            <a:br>
              <a:rPr lang="en-US" sz="1200" u="sng" dirty="0"/>
            </a:br>
            <a:r>
              <a:rPr lang="en-US" sz="1200" u="none" dirty="0"/>
              <a:t>Source: </a:t>
            </a:r>
            <a:r>
              <a:rPr lang="en-US" sz="1200" u="sng" dirty="0">
                <a:hlinkClick r:id="rId4"/>
              </a:rPr>
              <a:t>http://kff.org/health-costs/poll-finding/data-note-americans-challenges-with-health-care-costs/</a:t>
            </a:r>
            <a:r>
              <a:rPr lang="en-US" sz="1200" dirty="0"/>
              <a:t> </a:t>
            </a:r>
            <a:endParaRPr lang="en-US" u="sng" dirty="0"/>
          </a:p>
        </p:txBody>
      </p:sp>
      <p:sp>
        <p:nvSpPr>
          <p:cNvPr id="4" name="Slide Number Placeholder 3"/>
          <p:cNvSpPr>
            <a:spLocks noGrp="1"/>
          </p:cNvSpPr>
          <p:nvPr>
            <p:ph type="sldNum" sz="quarter" idx="10"/>
          </p:nvPr>
        </p:nvSpPr>
        <p:spPr/>
        <p:txBody>
          <a:bodyPr/>
          <a:lstStyle/>
          <a:p>
            <a:fld id="{CF24450F-A2E2-3544-9081-F8F526F8EB32}" type="slidenum">
              <a:rPr lang="en-US" smtClean="0"/>
              <a:pPr/>
              <a:t>15</a:t>
            </a:fld>
            <a:endParaRPr lang="en-US" dirty="0"/>
          </a:p>
        </p:txBody>
      </p:sp>
    </p:spTree>
    <p:extLst>
      <p:ext uri="{BB962C8B-B14F-4D97-AF65-F5344CB8AC3E}">
        <p14:creationId xmlns:p14="http://schemas.microsoft.com/office/powerpoint/2010/main" val="755038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ＭＳ Ｐゴシック" pitchFamily="1" charset="-128"/>
                <a:cs typeface="ＭＳ Ｐゴシック" charset="-128"/>
              </a:rPr>
              <a:t>In response, two out of three employers are increasingly offering lower-cost medical plans with supplemental coverages</a:t>
            </a:r>
            <a:r>
              <a:rPr lang="en-US" sz="1200" kern="1200" baseline="0" dirty="0">
                <a:solidFill>
                  <a:schemeClr val="tx1"/>
                </a:solidFill>
                <a:latin typeface="+mn-lt"/>
                <a:ea typeface="ＭＳ Ｐゴシック" pitchFamily="1" charset="-128"/>
                <a:cs typeface="ＭＳ Ｐゴシック" charset="-128"/>
              </a:rPr>
              <a:t>.</a:t>
            </a:r>
          </a:p>
          <a:p>
            <a:r>
              <a:rPr lang="en-US" sz="1200" kern="1200" baseline="0" dirty="0">
                <a:solidFill>
                  <a:schemeClr val="tx1"/>
                </a:solidFill>
                <a:latin typeface="+mn-lt"/>
                <a:ea typeface="ＭＳ Ｐゴシック" pitchFamily="1" charset="-128"/>
                <a:cs typeface="ＭＳ Ｐゴシック" charset="-128"/>
              </a:rPr>
              <a:t>O</a:t>
            </a:r>
            <a:r>
              <a:rPr lang="en-US" sz="1200" kern="1200" dirty="0">
                <a:solidFill>
                  <a:schemeClr val="tx1"/>
                </a:solidFill>
                <a:latin typeface="+mn-lt"/>
                <a:ea typeface="ＭＳ Ｐゴシック" pitchFamily="1" charset="-128"/>
                <a:cs typeface="ＭＳ Ｐゴシック" charset="-128"/>
              </a:rPr>
              <a:t>ften,</a:t>
            </a:r>
            <a:r>
              <a:rPr lang="en-US" sz="1200" kern="1200" baseline="0" dirty="0">
                <a:solidFill>
                  <a:schemeClr val="tx1"/>
                </a:solidFill>
                <a:latin typeface="+mn-lt"/>
                <a:ea typeface="ＭＳ Ｐゴシック" pitchFamily="1" charset="-128"/>
                <a:cs typeface="ＭＳ Ｐゴシック" charset="-128"/>
              </a:rPr>
              <a:t> employers are </a:t>
            </a:r>
            <a:r>
              <a:rPr lang="en-US" sz="1200" kern="1200" dirty="0">
                <a:solidFill>
                  <a:schemeClr val="tx1"/>
                </a:solidFill>
                <a:latin typeface="+mn-lt"/>
                <a:ea typeface="ＭＳ Ｐゴシック" pitchFamily="1" charset="-128"/>
                <a:cs typeface="ＭＳ Ｐゴシック" charset="-128"/>
              </a:rPr>
              <a:t>taking funds that were previously applied to HSAs but would now fall under the ACA excise tax and now redirecting them to post-tax benefits that fall outside excise tax jurisdiction.  This helps employers manage risk, while</a:t>
            </a:r>
            <a:r>
              <a:rPr lang="en-US" sz="1200" kern="1200" baseline="0" dirty="0">
                <a:solidFill>
                  <a:schemeClr val="tx1"/>
                </a:solidFill>
                <a:latin typeface="+mn-lt"/>
                <a:ea typeface="ＭＳ Ｐゴシック" pitchFamily="1" charset="-128"/>
                <a:cs typeface="ＭＳ Ｐゴシック" charset="-128"/>
              </a:rPr>
              <a:t> helping employees fill gaps. </a:t>
            </a:r>
          </a:p>
          <a:p>
            <a:r>
              <a:rPr lang="en-US" u="none" dirty="0">
                <a:latin typeface="Times New Roman" charset="0"/>
                <a:ea typeface="ＭＳ Ｐゴシック" charset="-128"/>
              </a:rPr>
              <a:t>Source: </a:t>
            </a:r>
            <a:r>
              <a:rPr lang="en-US" sz="1200" u="sng" kern="1200" dirty="0">
                <a:solidFill>
                  <a:schemeClr val="tx1"/>
                </a:solidFill>
                <a:latin typeface="+mn-lt"/>
                <a:ea typeface="ＭＳ Ｐゴシック" pitchFamily="1" charset="-128"/>
                <a:cs typeface="ＭＳ Ｐゴシック" charset="-128"/>
              </a:rPr>
              <a:t>http://ushealthnews.mercer.com/article/165/a-bigger-role-for-voluntary-benefits</a:t>
            </a:r>
          </a:p>
        </p:txBody>
      </p:sp>
      <p:sp>
        <p:nvSpPr>
          <p:cNvPr id="4" name="Slide Number Placeholder 3"/>
          <p:cNvSpPr>
            <a:spLocks noGrp="1"/>
          </p:cNvSpPr>
          <p:nvPr>
            <p:ph type="sldNum" sz="quarter" idx="10"/>
          </p:nvPr>
        </p:nvSpPr>
        <p:spPr/>
        <p:txBody>
          <a:bodyPr/>
          <a:lstStyle/>
          <a:p>
            <a:fld id="{CF24450F-A2E2-3544-9081-F8F526F8EB32}" type="slidenum">
              <a:rPr lang="en-US" smtClean="0"/>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Recap&gt;Pose</a:t>
            </a:r>
            <a:r>
              <a:rPr lang="en-US" baseline="0" dirty="0"/>
              <a:t> questions (Audience participation)</a:t>
            </a:r>
            <a:endParaRPr lang="en-US" dirty="0"/>
          </a:p>
        </p:txBody>
      </p:sp>
      <p:sp>
        <p:nvSpPr>
          <p:cNvPr id="4" name="Slide Number Placeholder 3"/>
          <p:cNvSpPr>
            <a:spLocks noGrp="1"/>
          </p:cNvSpPr>
          <p:nvPr>
            <p:ph type="sldNum" sz="quarter" idx="10"/>
          </p:nvPr>
        </p:nvSpPr>
        <p:spPr/>
        <p:txBody>
          <a:bodyPr/>
          <a:lstStyle/>
          <a:p>
            <a:fld id="{CF24450F-A2E2-3544-9081-F8F526F8EB32}" type="slidenum">
              <a:rPr lang="en-US" smtClean="0"/>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24450F-A2E2-3544-9081-F8F526F8EB32}" type="slidenum">
              <a:rPr lang="en-US" smtClean="0"/>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We can help in three distinct ways:</a:t>
            </a:r>
          </a:p>
          <a:p>
            <a:r>
              <a:rPr lang="en-US" sz="1200" kern="1200" dirty="0">
                <a:solidFill>
                  <a:schemeClr val="tx1"/>
                </a:solidFill>
                <a:latin typeface="+mn-lt"/>
                <a:ea typeface="+mn-ea"/>
                <a:cs typeface="+mn-cs"/>
              </a:rPr>
              <a:t>--Improve health and wellbeing,</a:t>
            </a:r>
            <a:r>
              <a:rPr lang="en-US" sz="1200" kern="1200" baseline="0" dirty="0">
                <a:solidFill>
                  <a:schemeClr val="tx1"/>
                </a:solidFill>
                <a:latin typeface="+mn-lt"/>
                <a:ea typeface="+mn-ea"/>
                <a:cs typeface="+mn-cs"/>
              </a:rPr>
              <a:t> through wellness, disease management and absentee management</a:t>
            </a:r>
          </a:p>
          <a:p>
            <a:r>
              <a:rPr lang="en-US" sz="1200" kern="1200" baseline="0" dirty="0">
                <a:solidFill>
                  <a:schemeClr val="tx1"/>
                </a:solidFill>
                <a:latin typeface="+mn-lt"/>
                <a:ea typeface="+mn-ea"/>
                <a:cs typeface="+mn-cs"/>
              </a:rPr>
              <a:t>--Reduce costs, through benefit elimination, cost sharing, high deductible plans and HSAs.</a:t>
            </a:r>
          </a:p>
          <a:p>
            <a:r>
              <a:rPr lang="en-US" sz="1200" kern="1200" baseline="0" dirty="0">
                <a:solidFill>
                  <a:schemeClr val="tx1"/>
                </a:solidFill>
                <a:latin typeface="+mn-lt"/>
                <a:ea typeface="+mn-ea"/>
                <a:cs typeface="+mn-cs"/>
              </a:rPr>
              <a:t>--Fill gaps and protect assets, through insured gap protection products (this is our focus today)</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F24450F-A2E2-3544-9081-F8F526F8EB32}" type="slidenum">
              <a:rPr lang="en-US" smtClean="0"/>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 are examples of gap protection</a:t>
            </a:r>
            <a:r>
              <a:rPr lang="en-US" baseline="0" dirty="0"/>
              <a:t> insurance products.  We’ll spend some time today discussing Supp Medical and Group Limited Indemnity.</a:t>
            </a:r>
            <a:endParaRPr lang="en-US" dirty="0"/>
          </a:p>
        </p:txBody>
      </p:sp>
      <p:sp>
        <p:nvSpPr>
          <p:cNvPr id="4" name="Slide Number Placeholder 3"/>
          <p:cNvSpPr>
            <a:spLocks noGrp="1"/>
          </p:cNvSpPr>
          <p:nvPr>
            <p:ph type="sldNum" sz="quarter" idx="10"/>
          </p:nvPr>
        </p:nvSpPr>
        <p:spPr/>
        <p:txBody>
          <a:bodyPr/>
          <a:lstStyle/>
          <a:p>
            <a:fld id="{CF24450F-A2E2-3544-9081-F8F526F8EB32}" type="slidenum">
              <a:rPr lang="en-US" smtClean="0"/>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24450F-A2E2-3544-9081-F8F526F8EB32}"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What</a:t>
            </a:r>
            <a:r>
              <a:rPr lang="en-US" sz="1200" kern="1200" baseline="0" dirty="0">
                <a:solidFill>
                  <a:schemeClr val="tx1"/>
                </a:solidFill>
                <a:latin typeface="+mn-lt"/>
                <a:ea typeface="+mn-ea"/>
                <a:cs typeface="+mn-cs"/>
              </a:rPr>
              <a:t> can you do with the savings?</a:t>
            </a:r>
          </a:p>
          <a:p>
            <a:pPr>
              <a:spcBef>
                <a:spcPts val="0"/>
              </a:spcBef>
            </a:pPr>
            <a:r>
              <a:rPr lang="en-US" sz="1200" dirty="0">
                <a:solidFill>
                  <a:srgbClr val="42145F"/>
                </a:solidFill>
                <a:latin typeface="Verdana" charset="0"/>
              </a:rPr>
              <a:t>--Lower premiums?</a:t>
            </a:r>
          </a:p>
          <a:p>
            <a:pPr>
              <a:spcBef>
                <a:spcPts val="0"/>
              </a:spcBef>
            </a:pPr>
            <a:r>
              <a:rPr lang="en-US" sz="1200" dirty="0">
                <a:solidFill>
                  <a:srgbClr val="42145F"/>
                </a:solidFill>
                <a:latin typeface="Verdana" charset="0"/>
              </a:rPr>
              <a:t>--Add wellness?</a:t>
            </a:r>
          </a:p>
          <a:p>
            <a:pPr>
              <a:spcBef>
                <a:spcPts val="0"/>
              </a:spcBef>
            </a:pPr>
            <a:r>
              <a:rPr lang="en-US" sz="1200" dirty="0">
                <a:solidFill>
                  <a:srgbClr val="42145F"/>
                </a:solidFill>
                <a:latin typeface="Verdana" charset="0"/>
              </a:rPr>
              <a:t>--Add telemedicine?</a:t>
            </a:r>
          </a:p>
          <a:p>
            <a:pPr>
              <a:spcBef>
                <a:spcPts val="0"/>
              </a:spcBef>
            </a:pPr>
            <a:r>
              <a:rPr lang="en-US" sz="1200" dirty="0">
                <a:solidFill>
                  <a:srgbClr val="42145F"/>
                </a:solidFill>
                <a:latin typeface="Verdana" charset="0"/>
              </a:rPr>
              <a:t>--Add non-insurance?</a:t>
            </a:r>
          </a:p>
          <a:p>
            <a:pPr>
              <a:spcBef>
                <a:spcPts val="0"/>
              </a:spcBef>
            </a:pPr>
            <a:r>
              <a:rPr lang="en-US" sz="1200" dirty="0">
                <a:solidFill>
                  <a:srgbClr val="42145F"/>
                </a:solidFill>
                <a:latin typeface="Verdana" charset="0"/>
              </a:rPr>
              <a:t>--Add financial counseling?</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F24450F-A2E2-3544-9081-F8F526F8EB32}" type="slidenum">
              <a:rPr lang="en-US" smtClean="0"/>
              <a:pPr/>
              <a:t>22</a:t>
            </a:fld>
            <a:endParaRPr lang="en-US" dirty="0"/>
          </a:p>
        </p:txBody>
      </p:sp>
    </p:spTree>
    <p:extLst>
      <p:ext uri="{BB962C8B-B14F-4D97-AF65-F5344CB8AC3E}">
        <p14:creationId xmlns:p14="http://schemas.microsoft.com/office/powerpoint/2010/main" val="42726845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24450F-A2E2-3544-9081-F8F526F8EB32}" type="slidenum">
              <a:rPr lang="en-US" smtClean="0"/>
              <a:pPr/>
              <a:t>23</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Typically</a:t>
            </a:r>
            <a:r>
              <a:rPr lang="en-US" baseline="0" dirty="0"/>
              <a:t> pays for eligible out-of-pocket expenses, incurred in inpatient and select outpatient settings, in alignment with the major medical plan</a:t>
            </a:r>
            <a:endParaRPr lang="en-US" sz="1200"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F24450F-A2E2-3544-9081-F8F526F8EB32}" type="slidenum">
              <a:rPr lang="en-US" smtClean="0"/>
              <a:pPr/>
              <a:t>24</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aseline="0" dirty="0"/>
          </a:p>
        </p:txBody>
      </p:sp>
      <p:sp>
        <p:nvSpPr>
          <p:cNvPr id="4" name="Slide Number Placeholder 3"/>
          <p:cNvSpPr>
            <a:spLocks noGrp="1"/>
          </p:cNvSpPr>
          <p:nvPr>
            <p:ph type="sldNum" sz="quarter" idx="10"/>
          </p:nvPr>
        </p:nvSpPr>
        <p:spPr/>
        <p:txBody>
          <a:bodyPr/>
          <a:lstStyle/>
          <a:p>
            <a:fld id="{CF24450F-A2E2-3544-9081-F8F526F8EB32}" type="slidenum">
              <a:rPr lang="en-US" smtClean="0"/>
              <a:pPr/>
              <a:t>25</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Gap</a:t>
            </a:r>
            <a:r>
              <a:rPr lang="en-US" sz="1200" kern="1200" baseline="0" dirty="0">
                <a:solidFill>
                  <a:schemeClr val="tx1"/>
                </a:solidFill>
                <a:latin typeface="+mn-lt"/>
                <a:ea typeface="+mn-ea"/>
                <a:cs typeface="+mn-cs"/>
              </a:rPr>
              <a:t> aligns with major medical plan, so it typically covers non-selectable medical treatment like inpatient hospitalization, ER, or surgery.</a:t>
            </a:r>
          </a:p>
          <a:p>
            <a:r>
              <a:rPr lang="en-US" sz="1200" kern="1200" baseline="0" dirty="0">
                <a:solidFill>
                  <a:schemeClr val="tx1"/>
                </a:solidFill>
                <a:latin typeface="+mn-lt"/>
                <a:ea typeface="+mn-ea"/>
                <a:cs typeface="+mn-cs"/>
              </a:rPr>
              <a:t>In turn, it does not cover services that may be prone to excess utilization, such as</a:t>
            </a:r>
            <a:r>
              <a:rPr lang="en-US" sz="1200" kern="1200" dirty="0">
                <a:solidFill>
                  <a:schemeClr val="tx1"/>
                </a:solidFill>
                <a:latin typeface="+mn-lt"/>
                <a:ea typeface="+mn-ea"/>
                <a:cs typeface="+mn-cs"/>
              </a:rPr>
              <a:t> prescription drug and routine office care. Again, medical services must be eligible under the major medical policy to be eligible under a Gap policy.</a:t>
            </a:r>
          </a:p>
          <a:p>
            <a:r>
              <a:rPr lang="en-US" sz="1200" kern="1200" dirty="0">
                <a:solidFill>
                  <a:schemeClr val="tx1"/>
                </a:solidFill>
                <a:latin typeface="+mn-lt"/>
                <a:ea typeface="+mn-ea"/>
                <a:cs typeface="+mn-cs"/>
              </a:rPr>
              <a:t>That’s why it’s important to know you group’s major medical plan (what’s covered, how it’s covered), so you can design a Gap plan</a:t>
            </a:r>
            <a:r>
              <a:rPr lang="en-US" sz="1200" kern="1200" baseline="0" dirty="0">
                <a:solidFill>
                  <a:schemeClr val="tx1"/>
                </a:solidFill>
                <a:latin typeface="+mn-lt"/>
                <a:ea typeface="+mn-ea"/>
                <a:cs typeface="+mn-cs"/>
              </a:rPr>
              <a:t> that aligns with it. </a:t>
            </a:r>
          </a:p>
          <a:p>
            <a:r>
              <a:rPr lang="en-US" sz="1200" kern="1200" baseline="0" dirty="0">
                <a:solidFill>
                  <a:schemeClr val="tx1"/>
                </a:solidFill>
                <a:latin typeface="+mn-lt"/>
                <a:ea typeface="+mn-ea"/>
                <a:cs typeface="+mn-cs"/>
              </a:rPr>
              <a:t>DAN-PT EXAMPLE.</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F24450F-A2E2-3544-9081-F8F526F8EB32}" type="slidenum">
              <a:rPr lang="en-US" smtClean="0"/>
              <a:pPr/>
              <a:t>26</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Here’s an illustration, showing the cost increase of the Major Medical plan at renewal, juxtaposed with the cost savings a Major Medical + Gap plan</a:t>
            </a:r>
            <a:endParaRPr lang="en-US" dirty="0"/>
          </a:p>
        </p:txBody>
      </p:sp>
      <p:sp>
        <p:nvSpPr>
          <p:cNvPr id="4" name="Slide Number Placeholder 3"/>
          <p:cNvSpPr>
            <a:spLocks noGrp="1"/>
          </p:cNvSpPr>
          <p:nvPr>
            <p:ph type="sldNum" sz="quarter" idx="10"/>
          </p:nvPr>
        </p:nvSpPr>
        <p:spPr/>
        <p:txBody>
          <a:bodyPr/>
          <a:lstStyle/>
          <a:p>
            <a:fld id="{CF24450F-A2E2-3544-9081-F8F526F8EB32}" type="slidenum">
              <a:rPr lang="en-US" smtClean="0"/>
              <a:pPr/>
              <a:t>27</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 juxtaposed with the cost savings with a Major Medical + Gap plan.</a:t>
            </a:r>
            <a:endParaRPr lang="en-US" dirty="0"/>
          </a:p>
        </p:txBody>
      </p:sp>
      <p:sp>
        <p:nvSpPr>
          <p:cNvPr id="4" name="Slide Number Placeholder 3"/>
          <p:cNvSpPr>
            <a:spLocks noGrp="1"/>
          </p:cNvSpPr>
          <p:nvPr>
            <p:ph type="sldNum" sz="quarter" idx="10"/>
          </p:nvPr>
        </p:nvSpPr>
        <p:spPr/>
        <p:txBody>
          <a:bodyPr/>
          <a:lstStyle/>
          <a:p>
            <a:fld id="{CF24450F-A2E2-3544-9081-F8F526F8EB32}" type="slidenum">
              <a:rPr lang="en-US" smtClean="0"/>
              <a:pPr/>
              <a:t>28</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Here are a couple of examples of how the product fills gaps.  First, INPATIENT HOSPITALIZATION EXAMPLE.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--Note: not all Gap plans cover nursery care for the baby (Beazley’s product covers both mother and baby in the hospital)</a:t>
            </a:r>
          </a:p>
        </p:txBody>
      </p:sp>
      <p:sp>
        <p:nvSpPr>
          <p:cNvPr id="4" name="Slide Number Placeholder 3"/>
          <p:cNvSpPr>
            <a:spLocks noGrp="1"/>
          </p:cNvSpPr>
          <p:nvPr>
            <p:ph type="sldNum" sz="quarter" idx="10"/>
          </p:nvPr>
        </p:nvSpPr>
        <p:spPr/>
        <p:txBody>
          <a:bodyPr/>
          <a:lstStyle/>
          <a:p>
            <a:fld id="{CF24450F-A2E2-3544-9081-F8F526F8EB32}" type="slidenum">
              <a:rPr lang="en-US" smtClean="0"/>
              <a:pPr/>
              <a:t>29</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Here’s an OUTPATIENT HOSPITALIZATION EXAMPLE.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--Note: not all Gap plans cover ER visits for accidents and outpatient surgery (Beazley’s product covers: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--Emergency room visits for accidents AND illnesses</a:t>
            </a:r>
          </a:p>
          <a:p>
            <a:r>
              <a:rPr lang="en-US" sz="1200" dirty="0"/>
              <a:t>--Chemo and Radiation (if rider)</a:t>
            </a:r>
          </a:p>
          <a:p>
            <a:r>
              <a:rPr lang="en-US" sz="1200" dirty="0"/>
              <a:t>--Surgery</a:t>
            </a:r>
            <a:r>
              <a:rPr lang="en-US" sz="1200" baseline="0" dirty="0"/>
              <a:t> </a:t>
            </a:r>
            <a:r>
              <a:rPr lang="en-US" sz="1200" dirty="0"/>
              <a:t>in outpatient hospital or surgery center</a:t>
            </a:r>
            <a:r>
              <a:rPr lang="en-US" sz="1200" baseline="0" dirty="0"/>
              <a:t> - </a:t>
            </a:r>
            <a:r>
              <a:rPr lang="en-US" sz="1200" dirty="0"/>
              <a:t>and in a physician’s office/urgent care setting (if rider)</a:t>
            </a:r>
            <a:br>
              <a:rPr lang="en-US" sz="1200" dirty="0"/>
            </a:br>
            <a:r>
              <a:rPr lang="en-US" sz="1200" dirty="0"/>
              <a:t>--CT scan, MRI, X-ray in outpatient hospital or MRI facility </a:t>
            </a:r>
            <a:r>
              <a:rPr lang="en-US" sz="1200" baseline="0" dirty="0"/>
              <a:t>- </a:t>
            </a:r>
            <a:r>
              <a:rPr lang="en-US" sz="1200" dirty="0"/>
              <a:t>and in a physician’s office/urgent care setting (if rider)</a:t>
            </a:r>
          </a:p>
        </p:txBody>
      </p:sp>
      <p:sp>
        <p:nvSpPr>
          <p:cNvPr id="4" name="Slide Number Placeholder 3"/>
          <p:cNvSpPr>
            <a:spLocks noGrp="1"/>
          </p:cNvSpPr>
          <p:nvPr>
            <p:ph type="sldNum" sz="quarter" idx="10"/>
          </p:nvPr>
        </p:nvSpPr>
        <p:spPr/>
        <p:txBody>
          <a:bodyPr/>
          <a:lstStyle/>
          <a:p>
            <a:fld id="{CF24450F-A2E2-3544-9081-F8F526F8EB32}" type="slidenum">
              <a:rPr lang="en-US" smtClean="0"/>
              <a:pPr/>
              <a:t>30</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At this point, some of you may be thinking, why not just use a MM Plan with a Health Savings Account (HSA) </a:t>
            </a:r>
            <a:r>
              <a:rPr lang="en-US" baseline="0" dirty="0"/>
              <a:t>to cover out-of-pocket expenses.  </a:t>
            </a:r>
            <a:br>
              <a:rPr lang="en-US" baseline="0" dirty="0"/>
            </a:br>
            <a:r>
              <a:rPr lang="en-US" baseline="0" dirty="0"/>
              <a:t>Let’s consider the benefits of Gap over HSAs:</a:t>
            </a:r>
            <a:endParaRPr lang="en-US" dirty="0"/>
          </a:p>
          <a:p>
            <a:r>
              <a:rPr lang="en-US" dirty="0"/>
              <a:t>--Levels playing field so all employees funded (not just those who can afford to fund HSA)</a:t>
            </a:r>
          </a:p>
          <a:p>
            <a:r>
              <a:rPr lang="en-US" dirty="0"/>
              <a:t>--Covers</a:t>
            </a:r>
            <a:r>
              <a:rPr lang="en-US" baseline="0" dirty="0"/>
              <a:t> unforeseen expenses like hospitalization or surgery (employees typically can’t anticipate these expenses when funding HSAs)</a:t>
            </a:r>
          </a:p>
          <a:p>
            <a:r>
              <a:rPr lang="en-US" baseline="0" dirty="0"/>
              <a:t>--Covers higher cost expenses, not prone to excess utilization (while HSAs often used for lower-cost/routine expenses)</a:t>
            </a:r>
          </a:p>
          <a:p>
            <a:r>
              <a:rPr lang="en-US" baseline="0" dirty="0"/>
              <a:t>--Easy to understand (as opposed to complex tax advantages of HSA)</a:t>
            </a:r>
          </a:p>
          <a:p>
            <a:r>
              <a:rPr lang="en-US" baseline="0" dirty="0"/>
              <a:t>--Complements MM plan (doesn’t undermine it)</a:t>
            </a:r>
          </a:p>
          <a:p>
            <a:r>
              <a:rPr lang="en-US" baseline="0" dirty="0"/>
              <a:t>--Covers expenses on day one of plan year (unlike HSA, which needs time for funds to build up)</a:t>
            </a:r>
          </a:p>
          <a:p>
            <a:endParaRPr lang="en-US" dirty="0"/>
          </a:p>
          <a:p>
            <a:r>
              <a:rPr lang="en-US" dirty="0"/>
              <a:t>But if your group has an HSA, Beazley can offer a HSA-compatible Hospital Indemnity plan.</a:t>
            </a:r>
          </a:p>
        </p:txBody>
      </p:sp>
      <p:sp>
        <p:nvSpPr>
          <p:cNvPr id="4" name="Slide Number Placeholder 3"/>
          <p:cNvSpPr>
            <a:spLocks noGrp="1"/>
          </p:cNvSpPr>
          <p:nvPr>
            <p:ph type="sldNum" sz="quarter" idx="10"/>
          </p:nvPr>
        </p:nvSpPr>
        <p:spPr/>
        <p:txBody>
          <a:bodyPr/>
          <a:lstStyle/>
          <a:p>
            <a:fld id="{CF24450F-A2E2-3544-9081-F8F526F8EB32}" type="slidenum">
              <a:rPr lang="en-US" smtClean="0"/>
              <a:pPr/>
              <a:t>31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24450F-A2E2-3544-9081-F8F526F8EB32}"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Here’s how Gap benefits</a:t>
            </a:r>
            <a:r>
              <a:rPr lang="en-US" baseline="0" dirty="0"/>
              <a:t> you, your customers and their employees</a:t>
            </a:r>
            <a:r>
              <a:rPr lang="en-US" dirty="0"/>
              <a:t>.</a:t>
            </a:r>
          </a:p>
        </p:txBody>
      </p:sp>
      <p:sp>
        <p:nvSpPr>
          <p:cNvPr id="4" name="Slide Number Placeholder 3"/>
          <p:cNvSpPr>
            <a:spLocks noGrp="1"/>
          </p:cNvSpPr>
          <p:nvPr>
            <p:ph type="sldNum" sz="quarter" idx="10"/>
          </p:nvPr>
        </p:nvSpPr>
        <p:spPr/>
        <p:txBody>
          <a:bodyPr/>
          <a:lstStyle/>
          <a:p>
            <a:fld id="{CF24450F-A2E2-3544-9081-F8F526F8EB32}" type="slidenum">
              <a:rPr lang="en-US" smtClean="0"/>
              <a:pPr/>
              <a:t>32</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24450F-A2E2-3544-9081-F8F526F8EB32}" type="slidenum">
              <a:rPr lang="en-US" smtClean="0"/>
              <a:pPr/>
              <a:t>33</a:t>
            </a:fld>
            <a:endParaRPr lang="en-US" dirty="0"/>
          </a:p>
        </p:txBody>
      </p:sp>
    </p:spTree>
    <p:extLst>
      <p:ext uri="{BB962C8B-B14F-4D97-AF65-F5344CB8AC3E}">
        <p14:creationId xmlns:p14="http://schemas.microsoft.com/office/powerpoint/2010/main" val="27459347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Coverage for basic expenses, according to a set schedule.</a:t>
            </a:r>
          </a:p>
        </p:txBody>
      </p:sp>
      <p:sp>
        <p:nvSpPr>
          <p:cNvPr id="4" name="Slide Number Placeholder 3"/>
          <p:cNvSpPr>
            <a:spLocks noGrp="1"/>
          </p:cNvSpPr>
          <p:nvPr>
            <p:ph type="sldNum" sz="quarter" idx="10"/>
          </p:nvPr>
        </p:nvSpPr>
        <p:spPr/>
        <p:txBody>
          <a:bodyPr/>
          <a:lstStyle/>
          <a:p>
            <a:fld id="{CF24450F-A2E2-3544-9081-F8F526F8EB32}" type="slidenum">
              <a:rPr lang="en-US" smtClean="0"/>
              <a:pPr/>
              <a:t>34</a:t>
            </a:fld>
            <a:endParaRPr lang="en-US" dirty="0"/>
          </a:p>
        </p:txBody>
      </p:sp>
    </p:spTree>
    <p:extLst>
      <p:ext uri="{BB962C8B-B14F-4D97-AF65-F5344CB8AC3E}">
        <p14:creationId xmlns:p14="http://schemas.microsoft.com/office/powerpoint/2010/main" val="19925021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What is the purpose of the plan?</a:t>
            </a:r>
            <a:r>
              <a:rPr lang="en-US" sz="1200" kern="1200" baseline="0" dirty="0">
                <a:solidFill>
                  <a:schemeClr val="tx1"/>
                </a:solidFill>
                <a:latin typeface="+mn-lt"/>
                <a:ea typeface="+mn-ea"/>
                <a:cs typeface="+mn-cs"/>
              </a:rPr>
              <a:t> </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--Standalone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-Limited Medical</a:t>
            </a:r>
            <a:r>
              <a:rPr lang="en-US" sz="1200" kern="1200" baseline="0" dirty="0">
                <a:solidFill>
                  <a:schemeClr val="tx1"/>
                </a:solidFill>
                <a:latin typeface="+mn-lt"/>
                <a:ea typeface="+mn-ea"/>
                <a:cs typeface="+mn-cs"/>
              </a:rPr>
              <a:t> product?</a:t>
            </a:r>
          </a:p>
          <a:p>
            <a:r>
              <a:rPr lang="en-US" sz="1200" kern="1200" baseline="0" dirty="0">
                <a:solidFill>
                  <a:schemeClr val="tx1"/>
                </a:solidFill>
                <a:latin typeface="+mn-lt"/>
                <a:ea typeface="+mn-ea"/>
                <a:cs typeface="+mn-cs"/>
              </a:rPr>
              <a:t>--Limited Medical with MEC?</a:t>
            </a:r>
          </a:p>
          <a:p>
            <a:r>
              <a:rPr lang="en-US" sz="1200" kern="1200" baseline="0" dirty="0">
                <a:solidFill>
                  <a:schemeClr val="tx1"/>
                </a:solidFill>
                <a:latin typeface="+mn-lt"/>
                <a:ea typeface="+mn-ea"/>
                <a:cs typeface="+mn-cs"/>
              </a:rPr>
              <a:t>--Hospital Indemnity, HSA-compatible product?</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F24450F-A2E2-3544-9081-F8F526F8EB32}" type="slidenum">
              <a:rPr lang="en-US" smtClean="0"/>
              <a:pPr/>
              <a:t>36</a:t>
            </a:fld>
            <a:endParaRPr lang="en-US" dirty="0"/>
          </a:p>
        </p:txBody>
      </p:sp>
    </p:spTree>
    <p:extLst>
      <p:ext uri="{BB962C8B-B14F-4D97-AF65-F5344CB8AC3E}">
        <p14:creationId xmlns:p14="http://schemas.microsoft.com/office/powerpoint/2010/main" val="23878407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Here’s how Group Limited </a:t>
            </a:r>
            <a:r>
              <a:rPr lang="en-US" baseline="0" dirty="0"/>
              <a:t>Indemnity </a:t>
            </a:r>
            <a:r>
              <a:rPr lang="en-US" dirty="0"/>
              <a:t>benefits</a:t>
            </a:r>
            <a:r>
              <a:rPr lang="en-US" baseline="0" dirty="0"/>
              <a:t> you, your customers and their employees</a:t>
            </a:r>
            <a:r>
              <a:rPr lang="en-US" dirty="0"/>
              <a:t>.</a:t>
            </a:r>
          </a:p>
        </p:txBody>
      </p:sp>
      <p:sp>
        <p:nvSpPr>
          <p:cNvPr id="4" name="Slide Number Placeholder 3"/>
          <p:cNvSpPr>
            <a:spLocks noGrp="1"/>
          </p:cNvSpPr>
          <p:nvPr>
            <p:ph type="sldNum" sz="quarter" idx="10"/>
          </p:nvPr>
        </p:nvSpPr>
        <p:spPr/>
        <p:txBody>
          <a:bodyPr/>
          <a:lstStyle/>
          <a:p>
            <a:fld id="{CF24450F-A2E2-3544-9081-F8F526F8EB32}" type="slidenum">
              <a:rPr lang="en-US" smtClean="0"/>
              <a:pPr/>
              <a:t>37</a:t>
            </a:fld>
            <a:endParaRPr lang="en-US" dirty="0"/>
          </a:p>
        </p:txBody>
      </p:sp>
    </p:spTree>
    <p:extLst>
      <p:ext uri="{BB962C8B-B14F-4D97-AF65-F5344CB8AC3E}">
        <p14:creationId xmlns:p14="http://schemas.microsoft.com/office/powerpoint/2010/main" val="37031720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Now you’re probably thinking, wait a second Dan.  Gap sounds too</a:t>
            </a:r>
            <a:r>
              <a:rPr lang="en-US" sz="1200" kern="1200" baseline="0" dirty="0">
                <a:solidFill>
                  <a:schemeClr val="tx1"/>
                </a:solidFill>
                <a:latin typeface="+mn-lt"/>
                <a:ea typeface="+mn-ea"/>
                <a:cs typeface="+mn-cs"/>
              </a:rPr>
              <a:t> good to be true. I can already hear the objections from my customer.  </a:t>
            </a:r>
          </a:p>
          <a:p>
            <a:r>
              <a:rPr lang="en-US" sz="1200" kern="1200" baseline="0" dirty="0">
                <a:solidFill>
                  <a:schemeClr val="tx1"/>
                </a:solidFill>
                <a:latin typeface="+mn-lt"/>
                <a:ea typeface="+mn-ea"/>
                <a:cs typeface="+mn-cs"/>
              </a:rPr>
              <a:t>So (in David Letterman top-10 style), let’s anticipate those 10 objections – and refute them.</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F24450F-A2E2-3544-9081-F8F526F8EB32}" type="slidenum">
              <a:rPr lang="en-US" smtClean="0"/>
              <a:pPr/>
              <a:t>38</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But you can simply call me.</a:t>
            </a:r>
          </a:p>
        </p:txBody>
      </p:sp>
      <p:sp>
        <p:nvSpPr>
          <p:cNvPr id="4" name="Slide Number Placeholder 3"/>
          <p:cNvSpPr>
            <a:spLocks noGrp="1"/>
          </p:cNvSpPr>
          <p:nvPr>
            <p:ph type="sldNum" sz="quarter" idx="10"/>
          </p:nvPr>
        </p:nvSpPr>
        <p:spPr/>
        <p:txBody>
          <a:bodyPr/>
          <a:lstStyle/>
          <a:p>
            <a:fld id="{CF24450F-A2E2-3544-9081-F8F526F8EB32}" type="slidenum">
              <a:rPr lang="en-US" smtClean="0"/>
              <a:pPr/>
              <a:t>41</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24450F-A2E2-3544-9081-F8F526F8EB32}" type="slidenum">
              <a:rPr lang="en-US" smtClean="0"/>
              <a:pPr/>
              <a:t>43</a:t>
            </a:fld>
            <a:endParaRPr lang="en-US" dirty="0"/>
          </a:p>
        </p:txBody>
      </p:sp>
    </p:spTree>
    <p:extLst>
      <p:ext uri="{BB962C8B-B14F-4D97-AF65-F5344CB8AC3E}">
        <p14:creationId xmlns:p14="http://schemas.microsoft.com/office/powerpoint/2010/main" val="1980045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About Beazley talking points: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--The</a:t>
            </a:r>
            <a:r>
              <a:rPr lang="en-US" baseline="0" dirty="0"/>
              <a:t> company </a:t>
            </a:r>
            <a:r>
              <a:rPr lang="en-US" dirty="0"/>
              <a:t>has been around for 30+ years.</a:t>
            </a:r>
            <a:r>
              <a:rPr lang="en-US" baseline="0" dirty="0"/>
              <a:t> It has </a:t>
            </a:r>
            <a:r>
              <a:rPr lang="en-GB" sz="1200" kern="1200" dirty="0">
                <a:solidFill>
                  <a:schemeClr val="tx1"/>
                </a:solidFill>
                <a:latin typeface="+mn-lt"/>
                <a:ea typeface="+mn-ea"/>
                <a:cs typeface="+mn-cs"/>
              </a:rPr>
              <a:t>grown from two people in an office in London with a couple of pieces of borrowed furniture and a hat stand.  There</a:t>
            </a:r>
            <a:r>
              <a:rPr lang="en-GB" sz="1200" kern="1200" baseline="0" dirty="0">
                <a:solidFill>
                  <a:schemeClr val="tx1"/>
                </a:solidFill>
                <a:latin typeface="+mn-lt"/>
                <a:ea typeface="+mn-ea"/>
                <a:cs typeface="+mn-cs"/>
              </a:rPr>
              <a:t> are </a:t>
            </a:r>
            <a:r>
              <a:rPr lang="en-GB" sz="1200" kern="1200" dirty="0">
                <a:solidFill>
                  <a:schemeClr val="tx1"/>
                </a:solidFill>
                <a:latin typeface="+mn-lt"/>
                <a:ea typeface="+mn-ea"/>
                <a:cs typeface="+mn-cs"/>
              </a:rPr>
              <a:t>now over 700 employees, based in offices in 4</a:t>
            </a:r>
            <a:r>
              <a:rPr lang="en-GB" sz="1200" kern="1200" baseline="0" dirty="0">
                <a:solidFill>
                  <a:schemeClr val="tx1"/>
                </a:solidFill>
                <a:latin typeface="+mn-lt"/>
                <a:ea typeface="+mn-ea"/>
                <a:cs typeface="+mn-cs"/>
              </a:rPr>
              <a:t> continents (15 in U.S.) and covering business risks around the world.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latin typeface="+mn-lt"/>
                <a:ea typeface="+mn-ea"/>
                <a:cs typeface="+mn-cs"/>
              </a:rPr>
              <a:t>--Headquartered in London with operations in Europe, Asia, Australia and the US</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latin typeface="+mn-lt"/>
                <a:ea typeface="+mn-ea"/>
                <a:cs typeface="+mn-cs"/>
              </a:rPr>
              <a:t>--All rated A by A.M. Best</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latin typeface="+mn-lt"/>
                <a:ea typeface="+mn-ea"/>
                <a:cs typeface="+mn-cs"/>
              </a:rPr>
              <a:t>--With over $2.2 billion in gross premium in various market</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latin typeface="+mn-lt"/>
                <a:ea typeface="+mn-ea"/>
                <a:cs typeface="+mn-cs"/>
              </a:rPr>
              <a:t>--In the News: Beazley was recently named General Insurer of the Year at the British Insurance Awards (July 2016)</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F24450F-A2E2-3544-9081-F8F526F8EB32}" type="slidenum">
              <a:rPr lang="en-US" smtClean="0"/>
              <a:pPr/>
              <a:t>4</a:t>
            </a:fld>
            <a:endParaRPr lang="en-US" dirty="0"/>
          </a:p>
        </p:txBody>
      </p:sp>
    </p:spTree>
    <p:extLst>
      <p:ext uri="{BB962C8B-B14F-4D97-AF65-F5344CB8AC3E}">
        <p14:creationId xmlns:p14="http://schemas.microsoft.com/office/powerpoint/2010/main" val="1094099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Product</a:t>
            </a:r>
            <a:r>
              <a:rPr lang="en-US" sz="1200" kern="1200" baseline="0" dirty="0">
                <a:solidFill>
                  <a:schemeClr val="tx1"/>
                </a:solidFill>
                <a:latin typeface="+mn-lt"/>
                <a:ea typeface="+mn-ea"/>
                <a:cs typeface="+mn-cs"/>
              </a:rPr>
              <a:t> approval/availability</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F24450F-A2E2-3544-9081-F8F526F8EB32}" type="slidenum">
              <a:rPr lang="en-US" smtClean="0"/>
              <a:pPr/>
              <a:t>5</a:t>
            </a:fld>
            <a:endParaRPr lang="en-US" dirty="0"/>
          </a:p>
        </p:txBody>
      </p:sp>
    </p:spTree>
    <p:extLst>
      <p:ext uri="{BB962C8B-B14F-4D97-AF65-F5344CB8AC3E}">
        <p14:creationId xmlns:p14="http://schemas.microsoft.com/office/powerpoint/2010/main" val="3996052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Product</a:t>
            </a:r>
            <a:r>
              <a:rPr lang="en-US" sz="1200" kern="1200" baseline="0" dirty="0">
                <a:solidFill>
                  <a:schemeClr val="tx1"/>
                </a:solidFill>
                <a:latin typeface="+mn-lt"/>
                <a:ea typeface="+mn-ea"/>
                <a:cs typeface="+mn-cs"/>
              </a:rPr>
              <a:t> approval/availability</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F24450F-A2E2-3544-9081-F8F526F8EB32}" type="slidenum">
              <a:rPr lang="en-US" smtClean="0"/>
              <a:pPr/>
              <a:t>6</a:t>
            </a:fld>
            <a:endParaRPr lang="en-US" dirty="0"/>
          </a:p>
        </p:txBody>
      </p:sp>
    </p:spTree>
    <p:extLst>
      <p:ext uri="{BB962C8B-B14F-4D97-AF65-F5344CB8AC3E}">
        <p14:creationId xmlns:p14="http://schemas.microsoft.com/office/powerpoint/2010/main" val="1125517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aseline="0" dirty="0"/>
          </a:p>
        </p:txBody>
      </p:sp>
      <p:sp>
        <p:nvSpPr>
          <p:cNvPr id="4" name="Slide Number Placeholder 3"/>
          <p:cNvSpPr>
            <a:spLocks noGrp="1"/>
          </p:cNvSpPr>
          <p:nvPr>
            <p:ph type="sldNum" sz="quarter" idx="10"/>
          </p:nvPr>
        </p:nvSpPr>
        <p:spPr/>
        <p:txBody>
          <a:bodyPr/>
          <a:lstStyle/>
          <a:p>
            <a:fld id="{CF24450F-A2E2-3544-9081-F8F526F8EB32}"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aseline="0" dirty="0"/>
          </a:p>
        </p:txBody>
      </p:sp>
      <p:sp>
        <p:nvSpPr>
          <p:cNvPr id="4" name="Slide Number Placeholder 3"/>
          <p:cNvSpPr>
            <a:spLocks noGrp="1"/>
          </p:cNvSpPr>
          <p:nvPr>
            <p:ph type="sldNum" sz="quarter" idx="10"/>
          </p:nvPr>
        </p:nvSpPr>
        <p:spPr/>
        <p:txBody>
          <a:bodyPr/>
          <a:lstStyle/>
          <a:p>
            <a:fld id="{CF24450F-A2E2-3544-9081-F8F526F8EB32}"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Employee</a:t>
            </a:r>
            <a:r>
              <a:rPr lang="en-US" baseline="0" dirty="0"/>
              <a:t> education materials explain:</a:t>
            </a:r>
          </a:p>
          <a:p>
            <a:r>
              <a:rPr lang="en-US" baseline="0" dirty="0"/>
              <a:t>--What is the product?</a:t>
            </a:r>
          </a:p>
          <a:p>
            <a:r>
              <a:rPr lang="en-US" baseline="0" dirty="0"/>
              <a:t>--Why do I need it?</a:t>
            </a:r>
          </a:p>
          <a:p>
            <a:r>
              <a:rPr lang="en-US" baseline="0" dirty="0"/>
              <a:t>--What are the plan benefits (includes benefit amounts and definitions)?</a:t>
            </a:r>
          </a:p>
          <a:p>
            <a:r>
              <a:rPr lang="en-US" baseline="0" dirty="0"/>
              <a:t>--How much does it cost?</a:t>
            </a:r>
          </a:p>
          <a:p>
            <a:r>
              <a:rPr lang="en-US" baseline="0" dirty="0"/>
              <a:t>--What’s covered/what’s not?</a:t>
            </a:r>
          </a:p>
          <a:p>
            <a:r>
              <a:rPr lang="en-US" baseline="0" dirty="0"/>
              <a:t>--How are claims processed?</a:t>
            </a:r>
          </a:p>
          <a:p>
            <a:r>
              <a:rPr lang="en-US" baseline="0" dirty="0"/>
              <a:t>--Who is Beazley?</a:t>
            </a:r>
          </a:p>
        </p:txBody>
      </p:sp>
      <p:sp>
        <p:nvSpPr>
          <p:cNvPr id="4" name="Slide Number Placeholder 3"/>
          <p:cNvSpPr>
            <a:spLocks noGrp="1"/>
          </p:cNvSpPr>
          <p:nvPr>
            <p:ph type="sldNum" sz="quarter" idx="10"/>
          </p:nvPr>
        </p:nvSpPr>
        <p:spPr/>
        <p:txBody>
          <a:bodyPr/>
          <a:lstStyle/>
          <a:p>
            <a:fld id="{CF24450F-A2E2-3544-9081-F8F526F8EB32}"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1.wdp"/></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chart" Target="../charts/chart6.xml"/><Relationship Id="rId4" Type="http://schemas.openxmlformats.org/officeDocument/2006/relationships/chart" Target="../charts/chart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7912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Content with Image">
    <p:spTree>
      <p:nvGrpSpPr>
        <p:cNvPr id="1" name=""/>
        <p:cNvGrpSpPr/>
        <p:nvPr/>
      </p:nvGrpSpPr>
      <p:grpSpPr>
        <a:xfrm>
          <a:off x="0" y="0"/>
          <a:ext cx="0" cy="0"/>
          <a:chOff x="0" y="0"/>
          <a:chExt cx="0" cy="0"/>
        </a:xfrm>
      </p:grpSpPr>
      <p:sp>
        <p:nvSpPr>
          <p:cNvPr id="19" name="Picture Placeholder 2"/>
          <p:cNvSpPr>
            <a:spLocks noGrp="1"/>
          </p:cNvSpPr>
          <p:nvPr>
            <p:ph type="pic" sz="quarter" idx="15" hasCustomPrompt="1"/>
          </p:nvPr>
        </p:nvSpPr>
        <p:spPr>
          <a:xfrm>
            <a:off x="6308725" y="1828801"/>
            <a:ext cx="2336800" cy="3322320"/>
          </a:xfrm>
          <a:prstGeom prst="rect">
            <a:avLst/>
          </a:prstGeom>
        </p:spPr>
        <p:txBody>
          <a:bodyPr vert="horz" anchor="ctr"/>
          <a:lstStyle>
            <a:lvl1pPr marL="0" indent="0" algn="ctr">
              <a:buNone/>
              <a:defRPr sz="2000"/>
            </a:lvl1pPr>
          </a:lstStyle>
          <a:p>
            <a:r>
              <a:rPr lang="en-US" dirty="0"/>
              <a:t>Place image here</a:t>
            </a:r>
          </a:p>
        </p:txBody>
      </p:sp>
      <p:sp>
        <p:nvSpPr>
          <p:cNvPr id="13" name="Text Placeholder 12"/>
          <p:cNvSpPr>
            <a:spLocks noGrp="1"/>
          </p:cNvSpPr>
          <p:nvPr>
            <p:ph type="body" sz="quarter" idx="14"/>
          </p:nvPr>
        </p:nvSpPr>
        <p:spPr>
          <a:xfrm>
            <a:off x="457200" y="1737360"/>
            <a:ext cx="5547360" cy="3606165"/>
          </a:xfrm>
          <a:prstGeom prst="rect">
            <a:avLst/>
          </a:prstGeom>
        </p:spPr>
        <p:txBody>
          <a:bodyPr>
            <a:normAutofit/>
          </a:bodyPr>
          <a:lstStyle>
            <a:lvl1pPr marL="173736" indent="-173736">
              <a:lnSpc>
                <a:spcPct val="100000"/>
              </a:lnSpc>
              <a:spcBef>
                <a:spcPts val="600"/>
              </a:spcBef>
              <a:spcAft>
                <a:spcPts val="300"/>
              </a:spcAft>
              <a:buClr>
                <a:schemeClr val="tx2"/>
              </a:buClr>
              <a:defRPr sz="1800">
                <a:latin typeface="Verdana"/>
                <a:cs typeface="Verdana"/>
              </a:defRPr>
            </a:lvl1pPr>
            <a:lvl2pPr marL="402336" indent="-173736">
              <a:lnSpc>
                <a:spcPct val="100000"/>
              </a:lnSpc>
              <a:spcBef>
                <a:spcPts val="600"/>
              </a:spcBef>
              <a:spcAft>
                <a:spcPts val="300"/>
              </a:spcAft>
              <a:defRPr sz="1600">
                <a:latin typeface="Verdana"/>
                <a:cs typeface="Verdana"/>
              </a:defRPr>
            </a:lvl2pPr>
            <a:lvl3pPr marL="630936" indent="-173736">
              <a:lnSpc>
                <a:spcPct val="100000"/>
              </a:lnSpc>
              <a:spcBef>
                <a:spcPts val="600"/>
              </a:spcBef>
              <a:spcAft>
                <a:spcPts val="300"/>
              </a:spcAft>
              <a:buClr>
                <a:schemeClr val="tx2"/>
              </a:buClr>
              <a:buFont typeface="Arial"/>
              <a:buChar char="•"/>
              <a:defRPr sz="1400">
                <a:latin typeface="Verdana"/>
                <a:cs typeface="Verdana"/>
              </a:defRPr>
            </a:lvl3pPr>
            <a:lvl4pPr marL="859536" indent="-173736">
              <a:lnSpc>
                <a:spcPct val="100000"/>
              </a:lnSpc>
              <a:spcBef>
                <a:spcPts val="600"/>
              </a:spcBef>
              <a:spcAft>
                <a:spcPts val="300"/>
              </a:spcAft>
              <a:defRPr sz="1200">
                <a:latin typeface="Verdana"/>
                <a:cs typeface="Verdana"/>
              </a:defRPr>
            </a:lvl4pPr>
            <a:lvl5pPr marL="1088136" indent="-173736">
              <a:lnSpc>
                <a:spcPct val="100000"/>
              </a:lnSpc>
              <a:spcBef>
                <a:spcPts val="600"/>
              </a:spcBef>
              <a:spcAft>
                <a:spcPts val="300"/>
              </a:spcAft>
              <a:buClr>
                <a:schemeClr val="tx2"/>
              </a:buClr>
              <a:buFont typeface="Arial"/>
              <a:buChar char="»"/>
              <a:defRPr sz="1200">
                <a:latin typeface="Verdana"/>
                <a:cs typeface="Verdan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descr="beazley_footerlin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807012"/>
            <a:ext cx="9144000" cy="646176"/>
          </a:xfrm>
          <a:prstGeom prst="rect">
            <a:avLst/>
          </a:prstGeom>
        </p:spPr>
      </p:pic>
      <p:sp>
        <p:nvSpPr>
          <p:cNvPr id="10" name="Title 6"/>
          <p:cNvSpPr>
            <a:spLocks noGrp="1"/>
          </p:cNvSpPr>
          <p:nvPr>
            <p:ph type="title" hasCustomPrompt="1"/>
          </p:nvPr>
        </p:nvSpPr>
        <p:spPr>
          <a:xfrm>
            <a:off x="457200" y="274639"/>
            <a:ext cx="8229600" cy="660081"/>
          </a:xfrm>
          <a:prstGeom prst="rect">
            <a:avLst/>
          </a:prstGeom>
        </p:spPr>
        <p:txBody>
          <a:bodyPr anchor="ctr">
            <a:normAutofit/>
          </a:bodyPr>
          <a:lstStyle>
            <a:lvl1pPr algn="l">
              <a:defRPr sz="3600">
                <a:solidFill>
                  <a:srgbClr val="AC2973"/>
                </a:solidFill>
                <a:latin typeface="Times New Roman"/>
                <a:cs typeface="Times New Roman"/>
              </a:defRPr>
            </a:lvl1pPr>
          </a:lstStyle>
          <a:p>
            <a:r>
              <a:rPr lang="en-US" dirty="0"/>
              <a:t>Title</a:t>
            </a:r>
          </a:p>
        </p:txBody>
      </p:sp>
      <p:sp>
        <p:nvSpPr>
          <p:cNvPr id="16" name="Text Placeholder 8"/>
          <p:cNvSpPr>
            <a:spLocks noGrp="1"/>
          </p:cNvSpPr>
          <p:nvPr>
            <p:ph type="body" sz="quarter" idx="13" hasCustomPrompt="1"/>
          </p:nvPr>
        </p:nvSpPr>
        <p:spPr>
          <a:xfrm>
            <a:off x="457200" y="934720"/>
            <a:ext cx="8229600" cy="345439"/>
          </a:xfrm>
          <a:prstGeom prst="rect">
            <a:avLst/>
          </a:prstGeom>
        </p:spPr>
        <p:txBody>
          <a:bodyPr anchor="ctr">
            <a:noAutofit/>
          </a:bodyPr>
          <a:lstStyle>
            <a:lvl1pPr marL="0" indent="0">
              <a:buNone/>
              <a:defRPr sz="1800">
                <a:latin typeface="Verdana"/>
                <a:cs typeface="Verdana"/>
              </a:defRPr>
            </a:lvl1pPr>
            <a:lvl2pPr marL="457200" indent="0">
              <a:buNone/>
              <a:defRPr sz="1600">
                <a:latin typeface="Verdana"/>
                <a:cs typeface="Verdana"/>
              </a:defRPr>
            </a:lvl2pPr>
            <a:lvl3pPr marL="914400" indent="0">
              <a:buNone/>
              <a:defRPr sz="1600">
                <a:latin typeface="Verdana"/>
                <a:cs typeface="Verdana"/>
              </a:defRPr>
            </a:lvl3pPr>
            <a:lvl4pPr marL="1371600" indent="0">
              <a:buNone/>
              <a:defRPr sz="1600">
                <a:latin typeface="Verdana"/>
                <a:cs typeface="Verdana"/>
              </a:defRPr>
            </a:lvl4pPr>
            <a:lvl5pPr marL="1828800" indent="0">
              <a:buNone/>
              <a:defRPr sz="1600">
                <a:latin typeface="Verdana"/>
                <a:cs typeface="Verdana"/>
              </a:defRPr>
            </a:lvl5pPr>
          </a:lstStyle>
          <a:p>
            <a:pPr lvl="0"/>
            <a:r>
              <a:rPr lang="en-US" dirty="0"/>
              <a:t>Subtitle</a:t>
            </a:r>
          </a:p>
        </p:txBody>
      </p:sp>
      <p:cxnSp>
        <p:nvCxnSpPr>
          <p:cNvPr id="17" name="Straight Connector 16"/>
          <p:cNvCxnSpPr/>
          <p:nvPr userDrawn="1"/>
        </p:nvCxnSpPr>
        <p:spPr>
          <a:xfrm>
            <a:off x="457200" y="1361440"/>
            <a:ext cx="82296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5" name="Rectangle 2"/>
          <p:cNvSpPr/>
          <p:nvPr userDrawn="1"/>
        </p:nvSpPr>
        <p:spPr>
          <a:xfrm rot="10800000">
            <a:off x="6268720" y="1737359"/>
            <a:ext cx="2418080" cy="3608215"/>
          </a:xfrm>
          <a:custGeom>
            <a:avLst/>
            <a:gdLst>
              <a:gd name="connsiteX0" fmla="*/ 0 w 2980871"/>
              <a:gd name="connsiteY0" fmla="*/ 0 h 3414713"/>
              <a:gd name="connsiteX1" fmla="*/ 2980871 w 2980871"/>
              <a:gd name="connsiteY1" fmla="*/ 0 h 3414713"/>
              <a:gd name="connsiteX2" fmla="*/ 2980871 w 2980871"/>
              <a:gd name="connsiteY2" fmla="*/ 3414713 h 3414713"/>
              <a:gd name="connsiteX3" fmla="*/ 0 w 2980871"/>
              <a:gd name="connsiteY3" fmla="*/ 3414713 h 3414713"/>
              <a:gd name="connsiteX4" fmla="*/ 0 w 2980871"/>
              <a:gd name="connsiteY4" fmla="*/ 0 h 3414713"/>
              <a:gd name="connsiteX0" fmla="*/ 526143 w 2980871"/>
              <a:gd name="connsiteY0" fmla="*/ 907143 h 3414713"/>
              <a:gd name="connsiteX1" fmla="*/ 2980871 w 2980871"/>
              <a:gd name="connsiteY1" fmla="*/ 0 h 3414713"/>
              <a:gd name="connsiteX2" fmla="*/ 2980871 w 2980871"/>
              <a:gd name="connsiteY2" fmla="*/ 3414713 h 3414713"/>
              <a:gd name="connsiteX3" fmla="*/ 0 w 2980871"/>
              <a:gd name="connsiteY3" fmla="*/ 3414713 h 3414713"/>
              <a:gd name="connsiteX4" fmla="*/ 526143 w 2980871"/>
              <a:gd name="connsiteY4" fmla="*/ 907143 h 3414713"/>
              <a:gd name="connsiteX0" fmla="*/ 9072 w 2980871"/>
              <a:gd name="connsiteY0" fmla="*/ 172357 h 3414713"/>
              <a:gd name="connsiteX1" fmla="*/ 2980871 w 2980871"/>
              <a:gd name="connsiteY1" fmla="*/ 0 h 3414713"/>
              <a:gd name="connsiteX2" fmla="*/ 2980871 w 2980871"/>
              <a:gd name="connsiteY2" fmla="*/ 3414713 h 3414713"/>
              <a:gd name="connsiteX3" fmla="*/ 0 w 2980871"/>
              <a:gd name="connsiteY3" fmla="*/ 3414713 h 3414713"/>
              <a:gd name="connsiteX4" fmla="*/ 9072 w 2980871"/>
              <a:gd name="connsiteY4" fmla="*/ 172357 h 3414713"/>
              <a:gd name="connsiteX0" fmla="*/ 0 w 2971799"/>
              <a:gd name="connsiteY0" fmla="*/ 172357 h 3414713"/>
              <a:gd name="connsiteX1" fmla="*/ 2971799 w 2971799"/>
              <a:gd name="connsiteY1" fmla="*/ 0 h 3414713"/>
              <a:gd name="connsiteX2" fmla="*/ 2971799 w 2971799"/>
              <a:gd name="connsiteY2" fmla="*/ 3414713 h 3414713"/>
              <a:gd name="connsiteX3" fmla="*/ 1006928 w 2971799"/>
              <a:gd name="connsiteY3" fmla="*/ 3387499 h 3414713"/>
              <a:gd name="connsiteX4" fmla="*/ 0 w 2971799"/>
              <a:gd name="connsiteY4" fmla="*/ 172357 h 3414713"/>
              <a:gd name="connsiteX0" fmla="*/ 1 w 2971800"/>
              <a:gd name="connsiteY0" fmla="*/ 172357 h 3469142"/>
              <a:gd name="connsiteX1" fmla="*/ 2971800 w 2971800"/>
              <a:gd name="connsiteY1" fmla="*/ 0 h 3469142"/>
              <a:gd name="connsiteX2" fmla="*/ 2971800 w 2971800"/>
              <a:gd name="connsiteY2" fmla="*/ 3414713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08300 w 2971800"/>
              <a:gd name="connsiteY2" fmla="*/ 2788784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71800 w 2971800"/>
              <a:gd name="connsiteY2" fmla="*/ 3405641 h 3469142"/>
              <a:gd name="connsiteX3" fmla="*/ 0 w 2971800"/>
              <a:gd name="connsiteY3" fmla="*/ 3469142 h 3469142"/>
              <a:gd name="connsiteX4" fmla="*/ 1 w 2971800"/>
              <a:gd name="connsiteY4" fmla="*/ 172357 h 3469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00" h="3469142">
                <a:moveTo>
                  <a:pt x="1" y="172357"/>
                </a:moveTo>
                <a:lnTo>
                  <a:pt x="2971800" y="0"/>
                </a:lnTo>
                <a:lnTo>
                  <a:pt x="2971800" y="3405641"/>
                </a:lnTo>
                <a:lnTo>
                  <a:pt x="0" y="3469142"/>
                </a:lnTo>
                <a:cubicBezTo>
                  <a:pt x="0" y="2370214"/>
                  <a:pt x="1" y="1271285"/>
                  <a:pt x="1" y="172357"/>
                </a:cubicBezTo>
                <a:close/>
              </a:path>
            </a:pathLst>
          </a:cu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Slide Number Placeholder 4"/>
          <p:cNvSpPr>
            <a:spLocks noGrp="1"/>
          </p:cNvSpPr>
          <p:nvPr>
            <p:ph type="sldNum" sz="quarter" idx="12"/>
          </p:nvPr>
        </p:nvSpPr>
        <p:spPr>
          <a:xfrm>
            <a:off x="6553200" y="6268720"/>
            <a:ext cx="2133600" cy="589280"/>
          </a:xfrm>
          <a:prstGeom prst="rect">
            <a:avLst/>
          </a:prstGeom>
        </p:spPr>
        <p:txBody>
          <a:bodyPr/>
          <a:lstStyle>
            <a:lvl1pPr algn="r">
              <a:defRPr sz="1400">
                <a:solidFill>
                  <a:schemeClr val="tx1"/>
                </a:solidFill>
                <a:latin typeface="Verdana"/>
                <a:cs typeface="Verdana"/>
              </a:defRPr>
            </a:lvl1pPr>
          </a:lstStyle>
          <a:p>
            <a:fld id="{517EF3EC-CC20-2E4D-A85A-775F66D463CA}" type="slidenum">
              <a:rPr lang="en-US" smtClean="0"/>
              <a:pPr/>
              <a:t>‹#›</a:t>
            </a:fld>
            <a:endParaRPr lang="en-US" dirty="0"/>
          </a:p>
        </p:txBody>
      </p:sp>
    </p:spTree>
    <p:extLst>
      <p:ext uri="{BB962C8B-B14F-4D97-AF65-F5344CB8AC3E}">
        <p14:creationId xmlns:p14="http://schemas.microsoft.com/office/powerpoint/2010/main" val="912923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Content with Sidebar">
    <p:spTree>
      <p:nvGrpSpPr>
        <p:cNvPr id="1" name=""/>
        <p:cNvGrpSpPr/>
        <p:nvPr/>
      </p:nvGrpSpPr>
      <p:grpSpPr>
        <a:xfrm>
          <a:off x="0" y="0"/>
          <a:ext cx="0" cy="0"/>
          <a:chOff x="0" y="0"/>
          <a:chExt cx="0" cy="0"/>
        </a:xfrm>
      </p:grpSpPr>
      <p:sp>
        <p:nvSpPr>
          <p:cNvPr id="10" name="Rectangle 2"/>
          <p:cNvSpPr/>
          <p:nvPr userDrawn="1"/>
        </p:nvSpPr>
        <p:spPr>
          <a:xfrm>
            <a:off x="5715000" y="1737360"/>
            <a:ext cx="2971800" cy="3660595"/>
          </a:xfrm>
          <a:custGeom>
            <a:avLst/>
            <a:gdLst>
              <a:gd name="connsiteX0" fmla="*/ 0 w 2980871"/>
              <a:gd name="connsiteY0" fmla="*/ 0 h 3414713"/>
              <a:gd name="connsiteX1" fmla="*/ 2980871 w 2980871"/>
              <a:gd name="connsiteY1" fmla="*/ 0 h 3414713"/>
              <a:gd name="connsiteX2" fmla="*/ 2980871 w 2980871"/>
              <a:gd name="connsiteY2" fmla="*/ 3414713 h 3414713"/>
              <a:gd name="connsiteX3" fmla="*/ 0 w 2980871"/>
              <a:gd name="connsiteY3" fmla="*/ 3414713 h 3414713"/>
              <a:gd name="connsiteX4" fmla="*/ 0 w 2980871"/>
              <a:gd name="connsiteY4" fmla="*/ 0 h 3414713"/>
              <a:gd name="connsiteX0" fmla="*/ 526143 w 2980871"/>
              <a:gd name="connsiteY0" fmla="*/ 907143 h 3414713"/>
              <a:gd name="connsiteX1" fmla="*/ 2980871 w 2980871"/>
              <a:gd name="connsiteY1" fmla="*/ 0 h 3414713"/>
              <a:gd name="connsiteX2" fmla="*/ 2980871 w 2980871"/>
              <a:gd name="connsiteY2" fmla="*/ 3414713 h 3414713"/>
              <a:gd name="connsiteX3" fmla="*/ 0 w 2980871"/>
              <a:gd name="connsiteY3" fmla="*/ 3414713 h 3414713"/>
              <a:gd name="connsiteX4" fmla="*/ 526143 w 2980871"/>
              <a:gd name="connsiteY4" fmla="*/ 907143 h 3414713"/>
              <a:gd name="connsiteX0" fmla="*/ 9072 w 2980871"/>
              <a:gd name="connsiteY0" fmla="*/ 172357 h 3414713"/>
              <a:gd name="connsiteX1" fmla="*/ 2980871 w 2980871"/>
              <a:gd name="connsiteY1" fmla="*/ 0 h 3414713"/>
              <a:gd name="connsiteX2" fmla="*/ 2980871 w 2980871"/>
              <a:gd name="connsiteY2" fmla="*/ 3414713 h 3414713"/>
              <a:gd name="connsiteX3" fmla="*/ 0 w 2980871"/>
              <a:gd name="connsiteY3" fmla="*/ 3414713 h 3414713"/>
              <a:gd name="connsiteX4" fmla="*/ 9072 w 2980871"/>
              <a:gd name="connsiteY4" fmla="*/ 172357 h 3414713"/>
              <a:gd name="connsiteX0" fmla="*/ 0 w 2971799"/>
              <a:gd name="connsiteY0" fmla="*/ 172357 h 3414713"/>
              <a:gd name="connsiteX1" fmla="*/ 2971799 w 2971799"/>
              <a:gd name="connsiteY1" fmla="*/ 0 h 3414713"/>
              <a:gd name="connsiteX2" fmla="*/ 2971799 w 2971799"/>
              <a:gd name="connsiteY2" fmla="*/ 3414713 h 3414713"/>
              <a:gd name="connsiteX3" fmla="*/ 1006928 w 2971799"/>
              <a:gd name="connsiteY3" fmla="*/ 3387499 h 3414713"/>
              <a:gd name="connsiteX4" fmla="*/ 0 w 2971799"/>
              <a:gd name="connsiteY4" fmla="*/ 172357 h 3414713"/>
              <a:gd name="connsiteX0" fmla="*/ 1 w 2971800"/>
              <a:gd name="connsiteY0" fmla="*/ 172357 h 3469142"/>
              <a:gd name="connsiteX1" fmla="*/ 2971800 w 2971800"/>
              <a:gd name="connsiteY1" fmla="*/ 0 h 3469142"/>
              <a:gd name="connsiteX2" fmla="*/ 2971800 w 2971800"/>
              <a:gd name="connsiteY2" fmla="*/ 3414713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08300 w 2971800"/>
              <a:gd name="connsiteY2" fmla="*/ 2788784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71800 w 2971800"/>
              <a:gd name="connsiteY2" fmla="*/ 3405641 h 3469142"/>
              <a:gd name="connsiteX3" fmla="*/ 0 w 2971800"/>
              <a:gd name="connsiteY3" fmla="*/ 3469142 h 3469142"/>
              <a:gd name="connsiteX4" fmla="*/ 1 w 2971800"/>
              <a:gd name="connsiteY4" fmla="*/ 172357 h 3469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00" h="3469142">
                <a:moveTo>
                  <a:pt x="1" y="172357"/>
                </a:moveTo>
                <a:lnTo>
                  <a:pt x="2971800" y="0"/>
                </a:lnTo>
                <a:lnTo>
                  <a:pt x="2971800" y="3405641"/>
                </a:lnTo>
                <a:lnTo>
                  <a:pt x="0" y="3469142"/>
                </a:lnTo>
                <a:cubicBezTo>
                  <a:pt x="0" y="2370214"/>
                  <a:pt x="1" y="1271285"/>
                  <a:pt x="1" y="172357"/>
                </a:cubicBezTo>
                <a:close/>
              </a:path>
            </a:pathLst>
          </a:cu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 Placeholder 12"/>
          <p:cNvSpPr>
            <a:spLocks noGrp="1"/>
          </p:cNvSpPr>
          <p:nvPr>
            <p:ph type="body" sz="quarter" idx="14" hasCustomPrompt="1"/>
          </p:nvPr>
        </p:nvSpPr>
        <p:spPr>
          <a:xfrm>
            <a:off x="457200" y="1737360"/>
            <a:ext cx="5012871" cy="3606165"/>
          </a:xfrm>
          <a:prstGeom prst="rect">
            <a:avLst/>
          </a:prstGeom>
        </p:spPr>
        <p:txBody>
          <a:bodyPr>
            <a:normAutofit/>
          </a:bodyPr>
          <a:lstStyle>
            <a:lvl1pPr marL="173736" indent="-173736">
              <a:lnSpc>
                <a:spcPct val="100000"/>
              </a:lnSpc>
              <a:spcBef>
                <a:spcPts val="600"/>
              </a:spcBef>
              <a:spcAft>
                <a:spcPts val="300"/>
              </a:spcAft>
              <a:buClr>
                <a:schemeClr val="tx2"/>
              </a:buClr>
              <a:defRPr sz="1800">
                <a:latin typeface="Verdana"/>
                <a:cs typeface="Verdana"/>
              </a:defRPr>
            </a:lvl1pPr>
            <a:lvl2pPr marL="402336" indent="-173736">
              <a:lnSpc>
                <a:spcPct val="100000"/>
              </a:lnSpc>
              <a:spcBef>
                <a:spcPts val="600"/>
              </a:spcBef>
              <a:spcAft>
                <a:spcPts val="300"/>
              </a:spcAft>
              <a:defRPr sz="1600">
                <a:latin typeface="Verdana"/>
                <a:cs typeface="Verdana"/>
              </a:defRPr>
            </a:lvl2pPr>
            <a:lvl3pPr marL="630936" indent="-173736">
              <a:lnSpc>
                <a:spcPct val="100000"/>
              </a:lnSpc>
              <a:spcBef>
                <a:spcPts val="600"/>
              </a:spcBef>
              <a:spcAft>
                <a:spcPts val="300"/>
              </a:spcAft>
              <a:buClr>
                <a:schemeClr val="tx2"/>
              </a:buClr>
              <a:buFont typeface="Arial"/>
              <a:buChar char="•"/>
              <a:defRPr sz="1400">
                <a:latin typeface="Verdana"/>
                <a:cs typeface="Verdana"/>
              </a:defRPr>
            </a:lvl3pPr>
            <a:lvl4pPr marL="859536" indent="-173736">
              <a:lnSpc>
                <a:spcPct val="100000"/>
              </a:lnSpc>
              <a:spcBef>
                <a:spcPts val="600"/>
              </a:spcBef>
              <a:spcAft>
                <a:spcPts val="300"/>
              </a:spcAft>
              <a:defRPr sz="1200">
                <a:latin typeface="Verdana"/>
                <a:cs typeface="Verdana"/>
              </a:defRPr>
            </a:lvl4pPr>
            <a:lvl5pPr marL="1088136" indent="-173736">
              <a:lnSpc>
                <a:spcPct val="100000"/>
              </a:lnSpc>
              <a:spcBef>
                <a:spcPts val="600"/>
              </a:spcBef>
              <a:spcAft>
                <a:spcPts val="300"/>
              </a:spcAft>
              <a:buClr>
                <a:schemeClr val="tx2"/>
              </a:buClr>
              <a:buFont typeface="Arial"/>
              <a:buChar char="»"/>
              <a:defRPr sz="1200">
                <a:latin typeface="Verdana"/>
                <a:cs typeface="Verdana"/>
              </a:defRPr>
            </a:lvl5pPr>
          </a:lstStyle>
          <a:p>
            <a:pPr lvl="0"/>
            <a:r>
              <a:rPr lang="en-US" dirty="0"/>
              <a:t>Click to edit Master text styles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2"/>
          <p:cNvSpPr>
            <a:spLocks noGrp="1"/>
          </p:cNvSpPr>
          <p:nvPr>
            <p:ph type="body" sz="quarter" idx="15"/>
          </p:nvPr>
        </p:nvSpPr>
        <p:spPr>
          <a:xfrm>
            <a:off x="5927271" y="2133601"/>
            <a:ext cx="2581729" cy="3046186"/>
          </a:xfrm>
          <a:prstGeom prst="rect">
            <a:avLst/>
          </a:prstGeom>
        </p:spPr>
        <p:txBody>
          <a:bodyPr>
            <a:normAutofit/>
          </a:bodyPr>
          <a:lstStyle>
            <a:lvl1pPr marL="173736" indent="-173736">
              <a:lnSpc>
                <a:spcPct val="100000"/>
              </a:lnSpc>
              <a:spcBef>
                <a:spcPts val="600"/>
              </a:spcBef>
              <a:spcAft>
                <a:spcPts val="300"/>
              </a:spcAft>
              <a:buClrTx/>
              <a:defRPr sz="1400">
                <a:solidFill>
                  <a:srgbClr val="FFFFFF"/>
                </a:solidFill>
                <a:latin typeface="Verdana"/>
                <a:cs typeface="Verdana"/>
              </a:defRPr>
            </a:lvl1pPr>
            <a:lvl2pPr marL="402336" indent="-173736">
              <a:lnSpc>
                <a:spcPct val="100000"/>
              </a:lnSpc>
              <a:spcBef>
                <a:spcPts val="600"/>
              </a:spcBef>
              <a:spcAft>
                <a:spcPts val="300"/>
              </a:spcAft>
              <a:buClrTx/>
              <a:defRPr sz="1200">
                <a:solidFill>
                  <a:srgbClr val="FFFFFF"/>
                </a:solidFill>
                <a:latin typeface="Verdana"/>
                <a:cs typeface="Verdana"/>
              </a:defRPr>
            </a:lvl2pPr>
            <a:lvl3pPr marL="630936" indent="-173736">
              <a:lnSpc>
                <a:spcPct val="100000"/>
              </a:lnSpc>
              <a:spcBef>
                <a:spcPts val="600"/>
              </a:spcBef>
              <a:spcAft>
                <a:spcPts val="300"/>
              </a:spcAft>
              <a:buClrTx/>
              <a:buFont typeface="Arial"/>
              <a:buChar char="•"/>
              <a:defRPr sz="1100">
                <a:solidFill>
                  <a:srgbClr val="FFFFFF"/>
                </a:solidFill>
                <a:latin typeface="Verdana"/>
                <a:cs typeface="Verdana"/>
              </a:defRPr>
            </a:lvl3pPr>
            <a:lvl4pPr marL="859536" indent="-173736">
              <a:lnSpc>
                <a:spcPct val="100000"/>
              </a:lnSpc>
              <a:spcBef>
                <a:spcPts val="600"/>
              </a:spcBef>
              <a:spcAft>
                <a:spcPts val="300"/>
              </a:spcAft>
              <a:buClrTx/>
              <a:defRPr sz="1050">
                <a:solidFill>
                  <a:srgbClr val="FFFFFF"/>
                </a:solidFill>
                <a:latin typeface="Verdana"/>
                <a:cs typeface="Verdana"/>
              </a:defRPr>
            </a:lvl4pPr>
            <a:lvl5pPr marL="1088136" indent="-173736">
              <a:lnSpc>
                <a:spcPct val="100000"/>
              </a:lnSpc>
              <a:spcBef>
                <a:spcPts val="600"/>
              </a:spcBef>
              <a:spcAft>
                <a:spcPts val="300"/>
              </a:spcAft>
              <a:buClrTx/>
              <a:buFont typeface="Arial"/>
              <a:buChar char="»"/>
              <a:defRPr sz="1050">
                <a:solidFill>
                  <a:srgbClr val="FFFFFF"/>
                </a:solidFill>
                <a:latin typeface="Verdana"/>
                <a:cs typeface="Verdan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descr="beazley_footerlin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807012"/>
            <a:ext cx="9144000" cy="646176"/>
          </a:xfrm>
          <a:prstGeom prst="rect">
            <a:avLst/>
          </a:prstGeom>
        </p:spPr>
      </p:pic>
      <p:sp>
        <p:nvSpPr>
          <p:cNvPr id="16" name="Title 6"/>
          <p:cNvSpPr>
            <a:spLocks noGrp="1"/>
          </p:cNvSpPr>
          <p:nvPr>
            <p:ph type="title" hasCustomPrompt="1"/>
          </p:nvPr>
        </p:nvSpPr>
        <p:spPr>
          <a:xfrm>
            <a:off x="457200" y="274639"/>
            <a:ext cx="8229600" cy="660081"/>
          </a:xfrm>
          <a:prstGeom prst="rect">
            <a:avLst/>
          </a:prstGeom>
        </p:spPr>
        <p:txBody>
          <a:bodyPr anchor="ctr">
            <a:normAutofit/>
          </a:bodyPr>
          <a:lstStyle>
            <a:lvl1pPr algn="l">
              <a:defRPr sz="3600">
                <a:solidFill>
                  <a:srgbClr val="AC2973"/>
                </a:solidFill>
                <a:latin typeface="Times New Roman"/>
                <a:cs typeface="Times New Roman"/>
              </a:defRPr>
            </a:lvl1pPr>
          </a:lstStyle>
          <a:p>
            <a:r>
              <a:rPr lang="en-US" dirty="0"/>
              <a:t>Title</a:t>
            </a:r>
          </a:p>
        </p:txBody>
      </p:sp>
      <p:sp>
        <p:nvSpPr>
          <p:cNvPr id="17" name="Text Placeholder 8"/>
          <p:cNvSpPr>
            <a:spLocks noGrp="1"/>
          </p:cNvSpPr>
          <p:nvPr>
            <p:ph type="body" sz="quarter" idx="13" hasCustomPrompt="1"/>
          </p:nvPr>
        </p:nvSpPr>
        <p:spPr>
          <a:xfrm>
            <a:off x="457200" y="934720"/>
            <a:ext cx="8229600" cy="345439"/>
          </a:xfrm>
          <a:prstGeom prst="rect">
            <a:avLst/>
          </a:prstGeom>
        </p:spPr>
        <p:txBody>
          <a:bodyPr anchor="ctr">
            <a:noAutofit/>
          </a:bodyPr>
          <a:lstStyle>
            <a:lvl1pPr marL="0" indent="0">
              <a:buNone/>
              <a:defRPr sz="1800">
                <a:latin typeface="Verdana"/>
                <a:cs typeface="Verdana"/>
              </a:defRPr>
            </a:lvl1pPr>
            <a:lvl2pPr marL="457200" indent="0">
              <a:buNone/>
              <a:defRPr sz="1600">
                <a:latin typeface="Verdana"/>
                <a:cs typeface="Verdana"/>
              </a:defRPr>
            </a:lvl2pPr>
            <a:lvl3pPr marL="914400" indent="0">
              <a:buNone/>
              <a:defRPr sz="1600">
                <a:latin typeface="Verdana"/>
                <a:cs typeface="Verdana"/>
              </a:defRPr>
            </a:lvl3pPr>
            <a:lvl4pPr marL="1371600" indent="0">
              <a:buNone/>
              <a:defRPr sz="1600">
                <a:latin typeface="Verdana"/>
                <a:cs typeface="Verdana"/>
              </a:defRPr>
            </a:lvl4pPr>
            <a:lvl5pPr marL="1828800" indent="0">
              <a:buNone/>
              <a:defRPr sz="1600">
                <a:latin typeface="Verdana"/>
                <a:cs typeface="Verdana"/>
              </a:defRPr>
            </a:lvl5pPr>
          </a:lstStyle>
          <a:p>
            <a:pPr lvl="0"/>
            <a:r>
              <a:rPr lang="en-US" dirty="0"/>
              <a:t>Subtitle</a:t>
            </a:r>
          </a:p>
        </p:txBody>
      </p:sp>
      <p:cxnSp>
        <p:nvCxnSpPr>
          <p:cNvPr id="18" name="Straight Connector 17"/>
          <p:cNvCxnSpPr/>
          <p:nvPr userDrawn="1"/>
        </p:nvCxnSpPr>
        <p:spPr>
          <a:xfrm>
            <a:off x="457200" y="1361440"/>
            <a:ext cx="82296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0" name="Slide Number Placeholder 4"/>
          <p:cNvSpPr>
            <a:spLocks noGrp="1"/>
          </p:cNvSpPr>
          <p:nvPr>
            <p:ph type="sldNum" sz="quarter" idx="12"/>
          </p:nvPr>
        </p:nvSpPr>
        <p:spPr>
          <a:xfrm>
            <a:off x="6553200" y="6268720"/>
            <a:ext cx="2133600" cy="589280"/>
          </a:xfrm>
          <a:prstGeom prst="rect">
            <a:avLst/>
          </a:prstGeom>
        </p:spPr>
        <p:txBody>
          <a:bodyPr/>
          <a:lstStyle>
            <a:lvl1pPr algn="r">
              <a:defRPr sz="1400">
                <a:solidFill>
                  <a:schemeClr val="tx1"/>
                </a:solidFill>
                <a:latin typeface="Verdana"/>
                <a:cs typeface="Verdana"/>
              </a:defRPr>
            </a:lvl1pPr>
          </a:lstStyle>
          <a:p>
            <a:fld id="{517EF3EC-CC20-2E4D-A85A-775F66D463CA}" type="slidenum">
              <a:rPr lang="en-US" smtClean="0"/>
              <a:pPr/>
              <a:t>‹#›</a:t>
            </a:fld>
            <a:endParaRPr lang="en-US" dirty="0"/>
          </a:p>
        </p:txBody>
      </p:sp>
    </p:spTree>
    <p:extLst>
      <p:ext uri="{BB962C8B-B14F-4D97-AF65-F5344CB8AC3E}">
        <p14:creationId xmlns:p14="http://schemas.microsoft.com/office/powerpoint/2010/main" val="3419082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lumn Boxes">
    <p:spTree>
      <p:nvGrpSpPr>
        <p:cNvPr id="1" name=""/>
        <p:cNvGrpSpPr/>
        <p:nvPr/>
      </p:nvGrpSpPr>
      <p:grpSpPr>
        <a:xfrm>
          <a:off x="0" y="0"/>
          <a:ext cx="0" cy="0"/>
          <a:chOff x="0" y="0"/>
          <a:chExt cx="0" cy="0"/>
        </a:xfrm>
      </p:grpSpPr>
      <p:sp>
        <p:nvSpPr>
          <p:cNvPr id="10" name="Rectangle 2"/>
          <p:cNvSpPr/>
          <p:nvPr userDrawn="1"/>
        </p:nvSpPr>
        <p:spPr>
          <a:xfrm>
            <a:off x="457200" y="1737361"/>
            <a:ext cx="2387600" cy="2361974"/>
          </a:xfrm>
          <a:custGeom>
            <a:avLst/>
            <a:gdLst>
              <a:gd name="connsiteX0" fmla="*/ 0 w 2980871"/>
              <a:gd name="connsiteY0" fmla="*/ 0 h 3414713"/>
              <a:gd name="connsiteX1" fmla="*/ 2980871 w 2980871"/>
              <a:gd name="connsiteY1" fmla="*/ 0 h 3414713"/>
              <a:gd name="connsiteX2" fmla="*/ 2980871 w 2980871"/>
              <a:gd name="connsiteY2" fmla="*/ 3414713 h 3414713"/>
              <a:gd name="connsiteX3" fmla="*/ 0 w 2980871"/>
              <a:gd name="connsiteY3" fmla="*/ 3414713 h 3414713"/>
              <a:gd name="connsiteX4" fmla="*/ 0 w 2980871"/>
              <a:gd name="connsiteY4" fmla="*/ 0 h 3414713"/>
              <a:gd name="connsiteX0" fmla="*/ 526143 w 2980871"/>
              <a:gd name="connsiteY0" fmla="*/ 907143 h 3414713"/>
              <a:gd name="connsiteX1" fmla="*/ 2980871 w 2980871"/>
              <a:gd name="connsiteY1" fmla="*/ 0 h 3414713"/>
              <a:gd name="connsiteX2" fmla="*/ 2980871 w 2980871"/>
              <a:gd name="connsiteY2" fmla="*/ 3414713 h 3414713"/>
              <a:gd name="connsiteX3" fmla="*/ 0 w 2980871"/>
              <a:gd name="connsiteY3" fmla="*/ 3414713 h 3414713"/>
              <a:gd name="connsiteX4" fmla="*/ 526143 w 2980871"/>
              <a:gd name="connsiteY4" fmla="*/ 907143 h 3414713"/>
              <a:gd name="connsiteX0" fmla="*/ 9072 w 2980871"/>
              <a:gd name="connsiteY0" fmla="*/ 172357 h 3414713"/>
              <a:gd name="connsiteX1" fmla="*/ 2980871 w 2980871"/>
              <a:gd name="connsiteY1" fmla="*/ 0 h 3414713"/>
              <a:gd name="connsiteX2" fmla="*/ 2980871 w 2980871"/>
              <a:gd name="connsiteY2" fmla="*/ 3414713 h 3414713"/>
              <a:gd name="connsiteX3" fmla="*/ 0 w 2980871"/>
              <a:gd name="connsiteY3" fmla="*/ 3414713 h 3414713"/>
              <a:gd name="connsiteX4" fmla="*/ 9072 w 2980871"/>
              <a:gd name="connsiteY4" fmla="*/ 172357 h 3414713"/>
              <a:gd name="connsiteX0" fmla="*/ 0 w 2971799"/>
              <a:gd name="connsiteY0" fmla="*/ 172357 h 3414713"/>
              <a:gd name="connsiteX1" fmla="*/ 2971799 w 2971799"/>
              <a:gd name="connsiteY1" fmla="*/ 0 h 3414713"/>
              <a:gd name="connsiteX2" fmla="*/ 2971799 w 2971799"/>
              <a:gd name="connsiteY2" fmla="*/ 3414713 h 3414713"/>
              <a:gd name="connsiteX3" fmla="*/ 1006928 w 2971799"/>
              <a:gd name="connsiteY3" fmla="*/ 3387499 h 3414713"/>
              <a:gd name="connsiteX4" fmla="*/ 0 w 2971799"/>
              <a:gd name="connsiteY4" fmla="*/ 172357 h 3414713"/>
              <a:gd name="connsiteX0" fmla="*/ 1 w 2971800"/>
              <a:gd name="connsiteY0" fmla="*/ 172357 h 3469142"/>
              <a:gd name="connsiteX1" fmla="*/ 2971800 w 2971800"/>
              <a:gd name="connsiteY1" fmla="*/ 0 h 3469142"/>
              <a:gd name="connsiteX2" fmla="*/ 2971800 w 2971800"/>
              <a:gd name="connsiteY2" fmla="*/ 3414713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08300 w 2971800"/>
              <a:gd name="connsiteY2" fmla="*/ 2788784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71800 w 2971800"/>
              <a:gd name="connsiteY2" fmla="*/ 3405641 h 3469142"/>
              <a:gd name="connsiteX3" fmla="*/ 0 w 2971800"/>
              <a:gd name="connsiteY3" fmla="*/ 3469142 h 3469142"/>
              <a:gd name="connsiteX4" fmla="*/ 1 w 2971800"/>
              <a:gd name="connsiteY4" fmla="*/ 172357 h 3469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00" h="3469142">
                <a:moveTo>
                  <a:pt x="1" y="172357"/>
                </a:moveTo>
                <a:lnTo>
                  <a:pt x="2971800" y="0"/>
                </a:lnTo>
                <a:lnTo>
                  <a:pt x="2971800" y="3405641"/>
                </a:lnTo>
                <a:lnTo>
                  <a:pt x="0" y="3469142"/>
                </a:lnTo>
                <a:cubicBezTo>
                  <a:pt x="0" y="2370214"/>
                  <a:pt x="1" y="1271285"/>
                  <a:pt x="1" y="172357"/>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2"/>
          <p:cNvSpPr/>
          <p:nvPr userDrawn="1"/>
        </p:nvSpPr>
        <p:spPr>
          <a:xfrm>
            <a:off x="3397432" y="1737361"/>
            <a:ext cx="2387599" cy="2319640"/>
          </a:xfrm>
          <a:custGeom>
            <a:avLst/>
            <a:gdLst>
              <a:gd name="connsiteX0" fmla="*/ 0 w 2980871"/>
              <a:gd name="connsiteY0" fmla="*/ 0 h 3414713"/>
              <a:gd name="connsiteX1" fmla="*/ 2980871 w 2980871"/>
              <a:gd name="connsiteY1" fmla="*/ 0 h 3414713"/>
              <a:gd name="connsiteX2" fmla="*/ 2980871 w 2980871"/>
              <a:gd name="connsiteY2" fmla="*/ 3414713 h 3414713"/>
              <a:gd name="connsiteX3" fmla="*/ 0 w 2980871"/>
              <a:gd name="connsiteY3" fmla="*/ 3414713 h 3414713"/>
              <a:gd name="connsiteX4" fmla="*/ 0 w 2980871"/>
              <a:gd name="connsiteY4" fmla="*/ 0 h 3414713"/>
              <a:gd name="connsiteX0" fmla="*/ 526143 w 2980871"/>
              <a:gd name="connsiteY0" fmla="*/ 907143 h 3414713"/>
              <a:gd name="connsiteX1" fmla="*/ 2980871 w 2980871"/>
              <a:gd name="connsiteY1" fmla="*/ 0 h 3414713"/>
              <a:gd name="connsiteX2" fmla="*/ 2980871 w 2980871"/>
              <a:gd name="connsiteY2" fmla="*/ 3414713 h 3414713"/>
              <a:gd name="connsiteX3" fmla="*/ 0 w 2980871"/>
              <a:gd name="connsiteY3" fmla="*/ 3414713 h 3414713"/>
              <a:gd name="connsiteX4" fmla="*/ 526143 w 2980871"/>
              <a:gd name="connsiteY4" fmla="*/ 907143 h 3414713"/>
              <a:gd name="connsiteX0" fmla="*/ 9072 w 2980871"/>
              <a:gd name="connsiteY0" fmla="*/ 172357 h 3414713"/>
              <a:gd name="connsiteX1" fmla="*/ 2980871 w 2980871"/>
              <a:gd name="connsiteY1" fmla="*/ 0 h 3414713"/>
              <a:gd name="connsiteX2" fmla="*/ 2980871 w 2980871"/>
              <a:gd name="connsiteY2" fmla="*/ 3414713 h 3414713"/>
              <a:gd name="connsiteX3" fmla="*/ 0 w 2980871"/>
              <a:gd name="connsiteY3" fmla="*/ 3414713 h 3414713"/>
              <a:gd name="connsiteX4" fmla="*/ 9072 w 2980871"/>
              <a:gd name="connsiteY4" fmla="*/ 172357 h 3414713"/>
              <a:gd name="connsiteX0" fmla="*/ 0 w 2971799"/>
              <a:gd name="connsiteY0" fmla="*/ 172357 h 3414713"/>
              <a:gd name="connsiteX1" fmla="*/ 2971799 w 2971799"/>
              <a:gd name="connsiteY1" fmla="*/ 0 h 3414713"/>
              <a:gd name="connsiteX2" fmla="*/ 2971799 w 2971799"/>
              <a:gd name="connsiteY2" fmla="*/ 3414713 h 3414713"/>
              <a:gd name="connsiteX3" fmla="*/ 1006928 w 2971799"/>
              <a:gd name="connsiteY3" fmla="*/ 3387499 h 3414713"/>
              <a:gd name="connsiteX4" fmla="*/ 0 w 2971799"/>
              <a:gd name="connsiteY4" fmla="*/ 172357 h 3414713"/>
              <a:gd name="connsiteX0" fmla="*/ 1 w 2971800"/>
              <a:gd name="connsiteY0" fmla="*/ 172357 h 3469142"/>
              <a:gd name="connsiteX1" fmla="*/ 2971800 w 2971800"/>
              <a:gd name="connsiteY1" fmla="*/ 0 h 3469142"/>
              <a:gd name="connsiteX2" fmla="*/ 2971800 w 2971800"/>
              <a:gd name="connsiteY2" fmla="*/ 3414713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08300 w 2971800"/>
              <a:gd name="connsiteY2" fmla="*/ 2788784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71800 w 2971800"/>
              <a:gd name="connsiteY2" fmla="*/ 3405641 h 3469142"/>
              <a:gd name="connsiteX3" fmla="*/ 0 w 2971800"/>
              <a:gd name="connsiteY3" fmla="*/ 3469142 h 3469142"/>
              <a:gd name="connsiteX4" fmla="*/ 1 w 2971800"/>
              <a:gd name="connsiteY4" fmla="*/ 172357 h 3469142"/>
              <a:gd name="connsiteX0" fmla="*/ 1 w 2971800"/>
              <a:gd name="connsiteY0" fmla="*/ -1 h 3296784"/>
              <a:gd name="connsiteX1" fmla="*/ 2971800 w 2971800"/>
              <a:gd name="connsiteY1" fmla="*/ 56242 h 3296784"/>
              <a:gd name="connsiteX2" fmla="*/ 2971800 w 2971800"/>
              <a:gd name="connsiteY2" fmla="*/ 3233283 h 3296784"/>
              <a:gd name="connsiteX3" fmla="*/ 0 w 2971800"/>
              <a:gd name="connsiteY3" fmla="*/ 3296784 h 3296784"/>
              <a:gd name="connsiteX4" fmla="*/ 1 w 2971800"/>
              <a:gd name="connsiteY4" fmla="*/ -1 h 3296784"/>
              <a:gd name="connsiteX0" fmla="*/ 0 w 2971799"/>
              <a:gd name="connsiteY0" fmla="*/ 1 h 3233285"/>
              <a:gd name="connsiteX1" fmla="*/ 2971799 w 2971799"/>
              <a:gd name="connsiteY1" fmla="*/ 56244 h 3233285"/>
              <a:gd name="connsiteX2" fmla="*/ 2971799 w 2971799"/>
              <a:gd name="connsiteY2" fmla="*/ 3233285 h 3233285"/>
              <a:gd name="connsiteX3" fmla="*/ 12645 w 2971799"/>
              <a:gd name="connsiteY3" fmla="*/ 3129146 h 3233285"/>
              <a:gd name="connsiteX4" fmla="*/ 0 w 2971799"/>
              <a:gd name="connsiteY4" fmla="*/ 1 h 3233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799" h="3233285">
                <a:moveTo>
                  <a:pt x="0" y="1"/>
                </a:moveTo>
                <a:lnTo>
                  <a:pt x="2971799" y="56244"/>
                </a:lnTo>
                <a:lnTo>
                  <a:pt x="2971799" y="3233285"/>
                </a:lnTo>
                <a:lnTo>
                  <a:pt x="12645" y="3129146"/>
                </a:lnTo>
                <a:cubicBezTo>
                  <a:pt x="12645" y="2030218"/>
                  <a:pt x="0" y="1098929"/>
                  <a:pt x="0" y="1"/>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2"/>
          <p:cNvSpPr/>
          <p:nvPr userDrawn="1"/>
        </p:nvSpPr>
        <p:spPr>
          <a:xfrm>
            <a:off x="6299200" y="1737360"/>
            <a:ext cx="2387600" cy="2361975"/>
          </a:xfrm>
          <a:custGeom>
            <a:avLst/>
            <a:gdLst>
              <a:gd name="connsiteX0" fmla="*/ 0 w 2980871"/>
              <a:gd name="connsiteY0" fmla="*/ 0 h 3414713"/>
              <a:gd name="connsiteX1" fmla="*/ 2980871 w 2980871"/>
              <a:gd name="connsiteY1" fmla="*/ 0 h 3414713"/>
              <a:gd name="connsiteX2" fmla="*/ 2980871 w 2980871"/>
              <a:gd name="connsiteY2" fmla="*/ 3414713 h 3414713"/>
              <a:gd name="connsiteX3" fmla="*/ 0 w 2980871"/>
              <a:gd name="connsiteY3" fmla="*/ 3414713 h 3414713"/>
              <a:gd name="connsiteX4" fmla="*/ 0 w 2980871"/>
              <a:gd name="connsiteY4" fmla="*/ 0 h 3414713"/>
              <a:gd name="connsiteX0" fmla="*/ 526143 w 2980871"/>
              <a:gd name="connsiteY0" fmla="*/ 907143 h 3414713"/>
              <a:gd name="connsiteX1" fmla="*/ 2980871 w 2980871"/>
              <a:gd name="connsiteY1" fmla="*/ 0 h 3414713"/>
              <a:gd name="connsiteX2" fmla="*/ 2980871 w 2980871"/>
              <a:gd name="connsiteY2" fmla="*/ 3414713 h 3414713"/>
              <a:gd name="connsiteX3" fmla="*/ 0 w 2980871"/>
              <a:gd name="connsiteY3" fmla="*/ 3414713 h 3414713"/>
              <a:gd name="connsiteX4" fmla="*/ 526143 w 2980871"/>
              <a:gd name="connsiteY4" fmla="*/ 907143 h 3414713"/>
              <a:gd name="connsiteX0" fmla="*/ 9072 w 2980871"/>
              <a:gd name="connsiteY0" fmla="*/ 172357 h 3414713"/>
              <a:gd name="connsiteX1" fmla="*/ 2980871 w 2980871"/>
              <a:gd name="connsiteY1" fmla="*/ 0 h 3414713"/>
              <a:gd name="connsiteX2" fmla="*/ 2980871 w 2980871"/>
              <a:gd name="connsiteY2" fmla="*/ 3414713 h 3414713"/>
              <a:gd name="connsiteX3" fmla="*/ 0 w 2980871"/>
              <a:gd name="connsiteY3" fmla="*/ 3414713 h 3414713"/>
              <a:gd name="connsiteX4" fmla="*/ 9072 w 2980871"/>
              <a:gd name="connsiteY4" fmla="*/ 172357 h 3414713"/>
              <a:gd name="connsiteX0" fmla="*/ 0 w 2971799"/>
              <a:gd name="connsiteY0" fmla="*/ 172357 h 3414713"/>
              <a:gd name="connsiteX1" fmla="*/ 2971799 w 2971799"/>
              <a:gd name="connsiteY1" fmla="*/ 0 h 3414713"/>
              <a:gd name="connsiteX2" fmla="*/ 2971799 w 2971799"/>
              <a:gd name="connsiteY2" fmla="*/ 3414713 h 3414713"/>
              <a:gd name="connsiteX3" fmla="*/ 1006928 w 2971799"/>
              <a:gd name="connsiteY3" fmla="*/ 3387499 h 3414713"/>
              <a:gd name="connsiteX4" fmla="*/ 0 w 2971799"/>
              <a:gd name="connsiteY4" fmla="*/ 172357 h 3414713"/>
              <a:gd name="connsiteX0" fmla="*/ 1 w 2971800"/>
              <a:gd name="connsiteY0" fmla="*/ 172357 h 3469142"/>
              <a:gd name="connsiteX1" fmla="*/ 2971800 w 2971800"/>
              <a:gd name="connsiteY1" fmla="*/ 0 h 3469142"/>
              <a:gd name="connsiteX2" fmla="*/ 2971800 w 2971800"/>
              <a:gd name="connsiteY2" fmla="*/ 3414713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08300 w 2971800"/>
              <a:gd name="connsiteY2" fmla="*/ 2788784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71800 w 2971800"/>
              <a:gd name="connsiteY2" fmla="*/ 3405641 h 3469142"/>
              <a:gd name="connsiteX3" fmla="*/ 0 w 2971800"/>
              <a:gd name="connsiteY3" fmla="*/ 3469142 h 3469142"/>
              <a:gd name="connsiteX4" fmla="*/ 1 w 2971800"/>
              <a:gd name="connsiteY4" fmla="*/ 172357 h 3469142"/>
              <a:gd name="connsiteX0" fmla="*/ 12647 w 2971800"/>
              <a:gd name="connsiteY0" fmla="*/ 35198 h 3469142"/>
              <a:gd name="connsiteX1" fmla="*/ 2971800 w 2971800"/>
              <a:gd name="connsiteY1" fmla="*/ 0 h 3469142"/>
              <a:gd name="connsiteX2" fmla="*/ 2971800 w 2971800"/>
              <a:gd name="connsiteY2" fmla="*/ 3405641 h 3469142"/>
              <a:gd name="connsiteX3" fmla="*/ 0 w 2971800"/>
              <a:gd name="connsiteY3" fmla="*/ 3469142 h 3469142"/>
              <a:gd name="connsiteX4" fmla="*/ 12647 w 2971800"/>
              <a:gd name="connsiteY4" fmla="*/ 35198 h 3469142"/>
              <a:gd name="connsiteX0" fmla="*/ 12647 w 2971800"/>
              <a:gd name="connsiteY0" fmla="*/ 0 h 3433944"/>
              <a:gd name="connsiteX1" fmla="*/ 2959154 w 2971800"/>
              <a:gd name="connsiteY1" fmla="*/ 162922 h 3433944"/>
              <a:gd name="connsiteX2" fmla="*/ 2971800 w 2971800"/>
              <a:gd name="connsiteY2" fmla="*/ 3370443 h 3433944"/>
              <a:gd name="connsiteX3" fmla="*/ 0 w 2971800"/>
              <a:gd name="connsiteY3" fmla="*/ 3433944 h 3433944"/>
              <a:gd name="connsiteX4" fmla="*/ 12647 w 2971800"/>
              <a:gd name="connsiteY4" fmla="*/ 0 h 3433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00" h="3433944">
                <a:moveTo>
                  <a:pt x="12647" y="0"/>
                </a:moveTo>
                <a:lnTo>
                  <a:pt x="2959154" y="162922"/>
                </a:lnTo>
                <a:cubicBezTo>
                  <a:pt x="2963369" y="1232096"/>
                  <a:pt x="2967585" y="2301269"/>
                  <a:pt x="2971800" y="3370443"/>
                </a:cubicBezTo>
                <a:lnTo>
                  <a:pt x="0" y="3433944"/>
                </a:lnTo>
                <a:cubicBezTo>
                  <a:pt x="0" y="2335016"/>
                  <a:pt x="12647" y="1098928"/>
                  <a:pt x="12647" y="0"/>
                </a:cubicBez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 Placeholder 12"/>
          <p:cNvSpPr>
            <a:spLocks noGrp="1"/>
          </p:cNvSpPr>
          <p:nvPr>
            <p:ph type="body" sz="quarter" idx="15" hasCustomPrompt="1"/>
          </p:nvPr>
        </p:nvSpPr>
        <p:spPr>
          <a:xfrm>
            <a:off x="457201" y="3058159"/>
            <a:ext cx="2387600" cy="1041175"/>
          </a:xfrm>
          <a:prstGeom prst="rect">
            <a:avLst/>
          </a:prstGeom>
        </p:spPr>
        <p:txBody>
          <a:bodyPr anchor="ctr">
            <a:normAutofit/>
          </a:bodyPr>
          <a:lstStyle>
            <a:lvl1pPr marL="0" indent="0" algn="ctr">
              <a:lnSpc>
                <a:spcPct val="95000"/>
              </a:lnSpc>
              <a:spcBef>
                <a:spcPts val="600"/>
              </a:spcBef>
              <a:spcAft>
                <a:spcPts val="300"/>
              </a:spcAft>
              <a:buClrTx/>
              <a:buNone/>
              <a:defRPr sz="1600">
                <a:solidFill>
                  <a:srgbClr val="FFFFFF"/>
                </a:solidFill>
                <a:latin typeface="Verdana"/>
                <a:cs typeface="Verdana"/>
              </a:defRPr>
            </a:lvl1pPr>
            <a:lvl2pPr marL="228600" indent="0" algn="ctr">
              <a:lnSpc>
                <a:spcPct val="95000"/>
              </a:lnSpc>
              <a:spcBef>
                <a:spcPts val="600"/>
              </a:spcBef>
              <a:spcAft>
                <a:spcPts val="300"/>
              </a:spcAft>
              <a:buClrTx/>
              <a:buNone/>
              <a:defRPr sz="1400">
                <a:solidFill>
                  <a:srgbClr val="FFFFFF"/>
                </a:solidFill>
                <a:latin typeface="Verdana"/>
                <a:cs typeface="Verdana"/>
              </a:defRPr>
            </a:lvl2pPr>
            <a:lvl3pPr marL="457200" indent="0" algn="ctr">
              <a:lnSpc>
                <a:spcPct val="95000"/>
              </a:lnSpc>
              <a:spcBef>
                <a:spcPts val="600"/>
              </a:spcBef>
              <a:spcAft>
                <a:spcPts val="300"/>
              </a:spcAft>
              <a:buClrTx/>
              <a:buFont typeface="Arial"/>
              <a:buNone/>
              <a:defRPr sz="1400">
                <a:solidFill>
                  <a:srgbClr val="FFFFFF"/>
                </a:solidFill>
                <a:latin typeface="Verdana"/>
                <a:cs typeface="Verdana"/>
              </a:defRPr>
            </a:lvl3pPr>
            <a:lvl4pPr marL="685800" indent="0" algn="ctr">
              <a:lnSpc>
                <a:spcPct val="95000"/>
              </a:lnSpc>
              <a:spcBef>
                <a:spcPts val="600"/>
              </a:spcBef>
              <a:spcAft>
                <a:spcPts val="300"/>
              </a:spcAft>
              <a:buClrTx/>
              <a:buNone/>
              <a:defRPr sz="1400">
                <a:solidFill>
                  <a:srgbClr val="FFFFFF"/>
                </a:solidFill>
                <a:latin typeface="Verdana"/>
                <a:cs typeface="Verdana"/>
              </a:defRPr>
            </a:lvl4pPr>
            <a:lvl5pPr marL="914400" indent="0" algn="ctr">
              <a:lnSpc>
                <a:spcPct val="95000"/>
              </a:lnSpc>
              <a:spcBef>
                <a:spcPts val="600"/>
              </a:spcBef>
              <a:spcAft>
                <a:spcPts val="300"/>
              </a:spcAft>
              <a:buClrTx/>
              <a:buFont typeface="Arial"/>
              <a:buNone/>
              <a:defRPr sz="1400">
                <a:solidFill>
                  <a:srgbClr val="FFFFFF"/>
                </a:solidFill>
                <a:latin typeface="Verdana"/>
                <a:cs typeface="Verdana"/>
              </a:defRPr>
            </a:lvl5pPr>
          </a:lstStyle>
          <a:p>
            <a:pPr lvl="0"/>
            <a:r>
              <a:rPr lang="en-US" dirty="0"/>
              <a:t>Text Here</a:t>
            </a:r>
          </a:p>
        </p:txBody>
      </p:sp>
      <p:sp>
        <p:nvSpPr>
          <p:cNvPr id="17" name="Text Placeholder 12"/>
          <p:cNvSpPr>
            <a:spLocks noGrp="1"/>
          </p:cNvSpPr>
          <p:nvPr>
            <p:ph type="body" sz="quarter" idx="17" hasCustomPrompt="1"/>
          </p:nvPr>
        </p:nvSpPr>
        <p:spPr>
          <a:xfrm>
            <a:off x="6299200" y="3058159"/>
            <a:ext cx="2387600" cy="1041175"/>
          </a:xfrm>
          <a:prstGeom prst="rect">
            <a:avLst/>
          </a:prstGeom>
        </p:spPr>
        <p:txBody>
          <a:bodyPr anchor="ctr">
            <a:normAutofit/>
          </a:bodyPr>
          <a:lstStyle>
            <a:lvl1pPr marL="0" indent="0" algn="ctr">
              <a:lnSpc>
                <a:spcPct val="95000"/>
              </a:lnSpc>
              <a:spcBef>
                <a:spcPts val="600"/>
              </a:spcBef>
              <a:spcAft>
                <a:spcPts val="300"/>
              </a:spcAft>
              <a:buClrTx/>
              <a:buNone/>
              <a:defRPr sz="1600">
                <a:solidFill>
                  <a:srgbClr val="FFFFFF"/>
                </a:solidFill>
                <a:latin typeface="Verdana"/>
                <a:cs typeface="Verdana"/>
              </a:defRPr>
            </a:lvl1pPr>
            <a:lvl2pPr marL="228600" indent="0" algn="ctr">
              <a:lnSpc>
                <a:spcPct val="95000"/>
              </a:lnSpc>
              <a:spcBef>
                <a:spcPts val="600"/>
              </a:spcBef>
              <a:spcAft>
                <a:spcPts val="300"/>
              </a:spcAft>
              <a:buClrTx/>
              <a:buNone/>
              <a:defRPr sz="1400">
                <a:solidFill>
                  <a:srgbClr val="FFFFFF"/>
                </a:solidFill>
                <a:latin typeface="Verdana"/>
                <a:cs typeface="Verdana"/>
              </a:defRPr>
            </a:lvl2pPr>
            <a:lvl3pPr marL="457200" indent="0" algn="ctr">
              <a:lnSpc>
                <a:spcPct val="95000"/>
              </a:lnSpc>
              <a:spcBef>
                <a:spcPts val="600"/>
              </a:spcBef>
              <a:spcAft>
                <a:spcPts val="300"/>
              </a:spcAft>
              <a:buClrTx/>
              <a:buFont typeface="Arial"/>
              <a:buNone/>
              <a:defRPr sz="1400">
                <a:solidFill>
                  <a:srgbClr val="FFFFFF"/>
                </a:solidFill>
                <a:latin typeface="Verdana"/>
                <a:cs typeface="Verdana"/>
              </a:defRPr>
            </a:lvl3pPr>
            <a:lvl4pPr marL="685800" indent="0" algn="ctr">
              <a:lnSpc>
                <a:spcPct val="95000"/>
              </a:lnSpc>
              <a:spcBef>
                <a:spcPts val="600"/>
              </a:spcBef>
              <a:spcAft>
                <a:spcPts val="300"/>
              </a:spcAft>
              <a:buClrTx/>
              <a:buNone/>
              <a:defRPr sz="1400">
                <a:solidFill>
                  <a:srgbClr val="FFFFFF"/>
                </a:solidFill>
                <a:latin typeface="Verdana"/>
                <a:cs typeface="Verdana"/>
              </a:defRPr>
            </a:lvl4pPr>
            <a:lvl5pPr marL="914400" indent="0" algn="ctr">
              <a:lnSpc>
                <a:spcPct val="95000"/>
              </a:lnSpc>
              <a:spcBef>
                <a:spcPts val="600"/>
              </a:spcBef>
              <a:spcAft>
                <a:spcPts val="300"/>
              </a:spcAft>
              <a:buClrTx/>
              <a:buFont typeface="Arial"/>
              <a:buNone/>
              <a:defRPr sz="1400">
                <a:solidFill>
                  <a:srgbClr val="FFFFFF"/>
                </a:solidFill>
                <a:latin typeface="Verdana"/>
                <a:cs typeface="Verdana"/>
              </a:defRPr>
            </a:lvl5pPr>
          </a:lstStyle>
          <a:p>
            <a:pPr lvl="0"/>
            <a:r>
              <a:rPr lang="en-US" dirty="0"/>
              <a:t>Text Here</a:t>
            </a:r>
          </a:p>
        </p:txBody>
      </p:sp>
      <p:sp>
        <p:nvSpPr>
          <p:cNvPr id="18" name="Text Placeholder 12"/>
          <p:cNvSpPr>
            <a:spLocks noGrp="1"/>
          </p:cNvSpPr>
          <p:nvPr>
            <p:ph type="body" sz="quarter" idx="18" hasCustomPrompt="1"/>
          </p:nvPr>
        </p:nvSpPr>
        <p:spPr>
          <a:xfrm>
            <a:off x="3397431" y="3058160"/>
            <a:ext cx="2387600" cy="1041175"/>
          </a:xfrm>
          <a:prstGeom prst="rect">
            <a:avLst/>
          </a:prstGeom>
        </p:spPr>
        <p:txBody>
          <a:bodyPr anchor="ctr">
            <a:normAutofit/>
          </a:bodyPr>
          <a:lstStyle>
            <a:lvl1pPr marL="0" indent="0" algn="ctr">
              <a:lnSpc>
                <a:spcPct val="95000"/>
              </a:lnSpc>
              <a:spcBef>
                <a:spcPts val="600"/>
              </a:spcBef>
              <a:spcAft>
                <a:spcPts val="300"/>
              </a:spcAft>
              <a:buClrTx/>
              <a:buNone/>
              <a:defRPr sz="1600">
                <a:solidFill>
                  <a:srgbClr val="FFFFFF"/>
                </a:solidFill>
                <a:latin typeface="Verdana"/>
                <a:cs typeface="Verdana"/>
              </a:defRPr>
            </a:lvl1pPr>
            <a:lvl2pPr marL="228600" indent="0" algn="ctr">
              <a:lnSpc>
                <a:spcPct val="95000"/>
              </a:lnSpc>
              <a:spcBef>
                <a:spcPts val="600"/>
              </a:spcBef>
              <a:spcAft>
                <a:spcPts val="300"/>
              </a:spcAft>
              <a:buClrTx/>
              <a:buNone/>
              <a:defRPr sz="1400">
                <a:solidFill>
                  <a:srgbClr val="FFFFFF"/>
                </a:solidFill>
                <a:latin typeface="Verdana"/>
                <a:cs typeface="Verdana"/>
              </a:defRPr>
            </a:lvl2pPr>
            <a:lvl3pPr marL="457200" indent="0" algn="ctr">
              <a:lnSpc>
                <a:spcPct val="95000"/>
              </a:lnSpc>
              <a:spcBef>
                <a:spcPts val="600"/>
              </a:spcBef>
              <a:spcAft>
                <a:spcPts val="300"/>
              </a:spcAft>
              <a:buClrTx/>
              <a:buFont typeface="Arial"/>
              <a:buNone/>
              <a:defRPr sz="1400">
                <a:solidFill>
                  <a:srgbClr val="FFFFFF"/>
                </a:solidFill>
                <a:latin typeface="Verdana"/>
                <a:cs typeface="Verdana"/>
              </a:defRPr>
            </a:lvl3pPr>
            <a:lvl4pPr marL="685800" indent="0" algn="ctr">
              <a:lnSpc>
                <a:spcPct val="95000"/>
              </a:lnSpc>
              <a:spcBef>
                <a:spcPts val="600"/>
              </a:spcBef>
              <a:spcAft>
                <a:spcPts val="300"/>
              </a:spcAft>
              <a:buClrTx/>
              <a:buNone/>
              <a:defRPr sz="1400">
                <a:solidFill>
                  <a:srgbClr val="FFFFFF"/>
                </a:solidFill>
                <a:latin typeface="Verdana"/>
                <a:cs typeface="Verdana"/>
              </a:defRPr>
            </a:lvl4pPr>
            <a:lvl5pPr marL="914400" indent="0" algn="ctr">
              <a:lnSpc>
                <a:spcPct val="95000"/>
              </a:lnSpc>
              <a:spcBef>
                <a:spcPts val="600"/>
              </a:spcBef>
              <a:spcAft>
                <a:spcPts val="300"/>
              </a:spcAft>
              <a:buClrTx/>
              <a:buFont typeface="Arial"/>
              <a:buNone/>
              <a:defRPr sz="1400">
                <a:solidFill>
                  <a:srgbClr val="FFFFFF"/>
                </a:solidFill>
                <a:latin typeface="Verdana"/>
                <a:cs typeface="Verdana"/>
              </a:defRPr>
            </a:lvl5pPr>
          </a:lstStyle>
          <a:p>
            <a:pPr lvl="0"/>
            <a:r>
              <a:rPr lang="en-US" dirty="0"/>
              <a:t>Text Here</a:t>
            </a:r>
          </a:p>
        </p:txBody>
      </p:sp>
      <p:sp>
        <p:nvSpPr>
          <p:cNvPr id="19" name="Text Placeholder 12"/>
          <p:cNvSpPr>
            <a:spLocks noGrp="1"/>
          </p:cNvSpPr>
          <p:nvPr>
            <p:ph type="body" sz="quarter" idx="14"/>
          </p:nvPr>
        </p:nvSpPr>
        <p:spPr>
          <a:xfrm>
            <a:off x="457200" y="4348479"/>
            <a:ext cx="8229600" cy="995045"/>
          </a:xfrm>
          <a:prstGeom prst="rect">
            <a:avLst/>
          </a:prstGeom>
        </p:spPr>
        <p:txBody>
          <a:bodyPr>
            <a:noAutofit/>
          </a:bodyPr>
          <a:lstStyle>
            <a:lvl1pPr marL="173736" indent="-173736">
              <a:lnSpc>
                <a:spcPct val="100000"/>
              </a:lnSpc>
              <a:spcBef>
                <a:spcPts val="600"/>
              </a:spcBef>
              <a:spcAft>
                <a:spcPts val="300"/>
              </a:spcAft>
              <a:buClr>
                <a:schemeClr val="tx2"/>
              </a:buClr>
              <a:defRPr sz="1800">
                <a:latin typeface="Verdana"/>
                <a:cs typeface="Verdana"/>
              </a:defRPr>
            </a:lvl1pPr>
            <a:lvl2pPr marL="402336" indent="-173736">
              <a:lnSpc>
                <a:spcPct val="100000"/>
              </a:lnSpc>
              <a:spcBef>
                <a:spcPts val="600"/>
              </a:spcBef>
              <a:spcAft>
                <a:spcPts val="300"/>
              </a:spcAft>
              <a:defRPr sz="1600">
                <a:latin typeface="Verdana"/>
                <a:cs typeface="Verdana"/>
              </a:defRPr>
            </a:lvl2pPr>
            <a:lvl3pPr marL="630936" indent="-173736">
              <a:lnSpc>
                <a:spcPct val="100000"/>
              </a:lnSpc>
              <a:spcBef>
                <a:spcPts val="600"/>
              </a:spcBef>
              <a:spcAft>
                <a:spcPts val="300"/>
              </a:spcAft>
              <a:buClr>
                <a:schemeClr val="tx2"/>
              </a:buClr>
              <a:buFont typeface="Arial"/>
              <a:buChar char="•"/>
              <a:defRPr sz="1400">
                <a:latin typeface="Verdana"/>
                <a:cs typeface="Verdana"/>
              </a:defRPr>
            </a:lvl3pPr>
            <a:lvl4pPr marL="859536" indent="-173736">
              <a:lnSpc>
                <a:spcPct val="100000"/>
              </a:lnSpc>
              <a:spcBef>
                <a:spcPts val="600"/>
              </a:spcBef>
              <a:spcAft>
                <a:spcPts val="300"/>
              </a:spcAft>
              <a:defRPr sz="1200">
                <a:latin typeface="Verdana"/>
                <a:cs typeface="Verdana"/>
              </a:defRPr>
            </a:lvl4pPr>
            <a:lvl5pPr marL="1088136" indent="-173736">
              <a:lnSpc>
                <a:spcPct val="100000"/>
              </a:lnSpc>
              <a:spcBef>
                <a:spcPts val="600"/>
              </a:spcBef>
              <a:spcAft>
                <a:spcPts val="300"/>
              </a:spcAft>
              <a:buClr>
                <a:schemeClr val="tx2"/>
              </a:buClr>
              <a:buFont typeface="Arial"/>
              <a:buChar char="»"/>
              <a:defRPr sz="1200">
                <a:latin typeface="Verdana"/>
                <a:cs typeface="Verdan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p:cNvSpPr>
            <a:spLocks noGrp="1"/>
          </p:cNvSpPr>
          <p:nvPr>
            <p:ph type="pic" sz="quarter" idx="19" hasCustomPrompt="1"/>
          </p:nvPr>
        </p:nvSpPr>
        <p:spPr>
          <a:xfrm>
            <a:off x="1117600" y="2235200"/>
            <a:ext cx="1036638" cy="822960"/>
          </a:xfrm>
          <a:prstGeom prst="rect">
            <a:avLst/>
          </a:prstGeom>
        </p:spPr>
        <p:txBody>
          <a:bodyPr>
            <a:normAutofit/>
          </a:bodyPr>
          <a:lstStyle>
            <a:lvl1pPr marL="0" indent="0" algn="ctr">
              <a:buNone/>
              <a:defRPr sz="1400"/>
            </a:lvl1pPr>
          </a:lstStyle>
          <a:p>
            <a:r>
              <a:rPr lang="en-US" dirty="0"/>
              <a:t>Icon Here</a:t>
            </a:r>
          </a:p>
        </p:txBody>
      </p:sp>
      <p:sp>
        <p:nvSpPr>
          <p:cNvPr id="20" name="Picture Placeholder 3"/>
          <p:cNvSpPr>
            <a:spLocks noGrp="1"/>
          </p:cNvSpPr>
          <p:nvPr>
            <p:ph type="pic" sz="quarter" idx="20" hasCustomPrompt="1"/>
          </p:nvPr>
        </p:nvSpPr>
        <p:spPr>
          <a:xfrm>
            <a:off x="4053840" y="2235200"/>
            <a:ext cx="1036638" cy="822960"/>
          </a:xfrm>
          <a:prstGeom prst="rect">
            <a:avLst/>
          </a:prstGeom>
        </p:spPr>
        <p:txBody>
          <a:bodyPr>
            <a:normAutofit/>
          </a:bodyPr>
          <a:lstStyle>
            <a:lvl1pPr marL="0" indent="0" algn="ctr">
              <a:buNone/>
              <a:defRPr sz="1400"/>
            </a:lvl1pPr>
          </a:lstStyle>
          <a:p>
            <a:r>
              <a:rPr lang="en-US" dirty="0"/>
              <a:t>Icon Here</a:t>
            </a:r>
          </a:p>
        </p:txBody>
      </p:sp>
      <p:sp>
        <p:nvSpPr>
          <p:cNvPr id="21" name="Picture Placeholder 3"/>
          <p:cNvSpPr>
            <a:spLocks noGrp="1"/>
          </p:cNvSpPr>
          <p:nvPr>
            <p:ph type="pic" sz="quarter" idx="21" hasCustomPrompt="1"/>
          </p:nvPr>
        </p:nvSpPr>
        <p:spPr>
          <a:xfrm>
            <a:off x="6969760" y="2235200"/>
            <a:ext cx="1036638" cy="822960"/>
          </a:xfrm>
          <a:prstGeom prst="rect">
            <a:avLst/>
          </a:prstGeom>
        </p:spPr>
        <p:txBody>
          <a:bodyPr>
            <a:normAutofit/>
          </a:bodyPr>
          <a:lstStyle>
            <a:lvl1pPr marL="0" indent="0" algn="ctr">
              <a:buNone/>
              <a:defRPr sz="1400"/>
            </a:lvl1pPr>
          </a:lstStyle>
          <a:p>
            <a:r>
              <a:rPr lang="en-US" dirty="0"/>
              <a:t>Icon Here</a:t>
            </a:r>
          </a:p>
        </p:txBody>
      </p:sp>
      <p:pic>
        <p:nvPicPr>
          <p:cNvPr id="23" name="Picture 22" descr="beazley_footerlin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807012"/>
            <a:ext cx="9144000" cy="646176"/>
          </a:xfrm>
          <a:prstGeom prst="rect">
            <a:avLst/>
          </a:prstGeom>
        </p:spPr>
      </p:pic>
      <p:sp>
        <p:nvSpPr>
          <p:cNvPr id="24" name="Title 6"/>
          <p:cNvSpPr>
            <a:spLocks noGrp="1"/>
          </p:cNvSpPr>
          <p:nvPr>
            <p:ph type="title" hasCustomPrompt="1"/>
          </p:nvPr>
        </p:nvSpPr>
        <p:spPr>
          <a:xfrm>
            <a:off x="457200" y="274639"/>
            <a:ext cx="8229600" cy="660081"/>
          </a:xfrm>
          <a:prstGeom prst="rect">
            <a:avLst/>
          </a:prstGeom>
        </p:spPr>
        <p:txBody>
          <a:bodyPr anchor="ctr">
            <a:normAutofit/>
          </a:bodyPr>
          <a:lstStyle>
            <a:lvl1pPr algn="l">
              <a:defRPr sz="3600">
                <a:solidFill>
                  <a:srgbClr val="AC2973"/>
                </a:solidFill>
                <a:latin typeface="Times New Roman"/>
                <a:cs typeface="Times New Roman"/>
              </a:defRPr>
            </a:lvl1pPr>
          </a:lstStyle>
          <a:p>
            <a:r>
              <a:rPr lang="en-US" dirty="0"/>
              <a:t>Title</a:t>
            </a:r>
          </a:p>
        </p:txBody>
      </p:sp>
      <p:sp>
        <p:nvSpPr>
          <p:cNvPr id="25" name="Text Placeholder 8"/>
          <p:cNvSpPr>
            <a:spLocks noGrp="1"/>
          </p:cNvSpPr>
          <p:nvPr>
            <p:ph type="body" sz="quarter" idx="13" hasCustomPrompt="1"/>
          </p:nvPr>
        </p:nvSpPr>
        <p:spPr>
          <a:xfrm>
            <a:off x="457200" y="934720"/>
            <a:ext cx="8229600" cy="345439"/>
          </a:xfrm>
          <a:prstGeom prst="rect">
            <a:avLst/>
          </a:prstGeom>
        </p:spPr>
        <p:txBody>
          <a:bodyPr anchor="ctr">
            <a:noAutofit/>
          </a:bodyPr>
          <a:lstStyle>
            <a:lvl1pPr marL="0" indent="0">
              <a:buNone/>
              <a:defRPr sz="1800">
                <a:latin typeface="Verdana"/>
                <a:cs typeface="Verdana"/>
              </a:defRPr>
            </a:lvl1pPr>
            <a:lvl2pPr marL="457200" indent="0">
              <a:buNone/>
              <a:defRPr sz="1600">
                <a:latin typeface="Verdana"/>
                <a:cs typeface="Verdana"/>
              </a:defRPr>
            </a:lvl2pPr>
            <a:lvl3pPr marL="914400" indent="0">
              <a:buNone/>
              <a:defRPr sz="1600">
                <a:latin typeface="Verdana"/>
                <a:cs typeface="Verdana"/>
              </a:defRPr>
            </a:lvl3pPr>
            <a:lvl4pPr marL="1371600" indent="0">
              <a:buNone/>
              <a:defRPr sz="1600">
                <a:latin typeface="Verdana"/>
                <a:cs typeface="Verdana"/>
              </a:defRPr>
            </a:lvl4pPr>
            <a:lvl5pPr marL="1828800" indent="0">
              <a:buNone/>
              <a:defRPr sz="1600">
                <a:latin typeface="Verdana"/>
                <a:cs typeface="Verdana"/>
              </a:defRPr>
            </a:lvl5pPr>
          </a:lstStyle>
          <a:p>
            <a:pPr lvl="0"/>
            <a:r>
              <a:rPr lang="en-US" dirty="0"/>
              <a:t>Subtitle</a:t>
            </a:r>
          </a:p>
        </p:txBody>
      </p:sp>
      <p:cxnSp>
        <p:nvCxnSpPr>
          <p:cNvPr id="26" name="Straight Connector 25"/>
          <p:cNvCxnSpPr/>
          <p:nvPr userDrawn="1"/>
        </p:nvCxnSpPr>
        <p:spPr>
          <a:xfrm>
            <a:off x="457200" y="1361440"/>
            <a:ext cx="82296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8" name="Slide Number Placeholder 4"/>
          <p:cNvSpPr>
            <a:spLocks noGrp="1"/>
          </p:cNvSpPr>
          <p:nvPr>
            <p:ph type="sldNum" sz="quarter" idx="12"/>
          </p:nvPr>
        </p:nvSpPr>
        <p:spPr>
          <a:xfrm>
            <a:off x="6553200" y="6268720"/>
            <a:ext cx="2133600" cy="589280"/>
          </a:xfrm>
          <a:prstGeom prst="rect">
            <a:avLst/>
          </a:prstGeom>
        </p:spPr>
        <p:txBody>
          <a:bodyPr/>
          <a:lstStyle>
            <a:lvl1pPr algn="r">
              <a:defRPr sz="1400">
                <a:solidFill>
                  <a:schemeClr val="tx1"/>
                </a:solidFill>
                <a:latin typeface="Verdana"/>
                <a:cs typeface="Verdana"/>
              </a:defRPr>
            </a:lvl1pPr>
          </a:lstStyle>
          <a:p>
            <a:fld id="{517EF3EC-CC20-2E4D-A85A-775F66D463CA}" type="slidenum">
              <a:rPr lang="en-US" smtClean="0"/>
              <a:pPr/>
              <a:t>‹#›</a:t>
            </a:fld>
            <a:endParaRPr lang="en-US" dirty="0"/>
          </a:p>
        </p:txBody>
      </p:sp>
    </p:spTree>
    <p:extLst>
      <p:ext uri="{BB962C8B-B14F-4D97-AF65-F5344CB8AC3E}">
        <p14:creationId xmlns:p14="http://schemas.microsoft.com/office/powerpoint/2010/main" val="1986536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hree Column Boxes">
    <p:spTree>
      <p:nvGrpSpPr>
        <p:cNvPr id="1" name=""/>
        <p:cNvGrpSpPr/>
        <p:nvPr/>
      </p:nvGrpSpPr>
      <p:grpSpPr>
        <a:xfrm>
          <a:off x="0" y="0"/>
          <a:ext cx="0" cy="0"/>
          <a:chOff x="0" y="0"/>
          <a:chExt cx="0" cy="0"/>
        </a:xfrm>
      </p:grpSpPr>
      <p:sp>
        <p:nvSpPr>
          <p:cNvPr id="10" name="Rectangle 2"/>
          <p:cNvSpPr/>
          <p:nvPr userDrawn="1"/>
        </p:nvSpPr>
        <p:spPr>
          <a:xfrm>
            <a:off x="457200" y="1737361"/>
            <a:ext cx="2387600" cy="2361974"/>
          </a:xfrm>
          <a:custGeom>
            <a:avLst/>
            <a:gdLst>
              <a:gd name="connsiteX0" fmla="*/ 0 w 2980871"/>
              <a:gd name="connsiteY0" fmla="*/ 0 h 3414713"/>
              <a:gd name="connsiteX1" fmla="*/ 2980871 w 2980871"/>
              <a:gd name="connsiteY1" fmla="*/ 0 h 3414713"/>
              <a:gd name="connsiteX2" fmla="*/ 2980871 w 2980871"/>
              <a:gd name="connsiteY2" fmla="*/ 3414713 h 3414713"/>
              <a:gd name="connsiteX3" fmla="*/ 0 w 2980871"/>
              <a:gd name="connsiteY3" fmla="*/ 3414713 h 3414713"/>
              <a:gd name="connsiteX4" fmla="*/ 0 w 2980871"/>
              <a:gd name="connsiteY4" fmla="*/ 0 h 3414713"/>
              <a:gd name="connsiteX0" fmla="*/ 526143 w 2980871"/>
              <a:gd name="connsiteY0" fmla="*/ 907143 h 3414713"/>
              <a:gd name="connsiteX1" fmla="*/ 2980871 w 2980871"/>
              <a:gd name="connsiteY1" fmla="*/ 0 h 3414713"/>
              <a:gd name="connsiteX2" fmla="*/ 2980871 w 2980871"/>
              <a:gd name="connsiteY2" fmla="*/ 3414713 h 3414713"/>
              <a:gd name="connsiteX3" fmla="*/ 0 w 2980871"/>
              <a:gd name="connsiteY3" fmla="*/ 3414713 h 3414713"/>
              <a:gd name="connsiteX4" fmla="*/ 526143 w 2980871"/>
              <a:gd name="connsiteY4" fmla="*/ 907143 h 3414713"/>
              <a:gd name="connsiteX0" fmla="*/ 9072 w 2980871"/>
              <a:gd name="connsiteY0" fmla="*/ 172357 h 3414713"/>
              <a:gd name="connsiteX1" fmla="*/ 2980871 w 2980871"/>
              <a:gd name="connsiteY1" fmla="*/ 0 h 3414713"/>
              <a:gd name="connsiteX2" fmla="*/ 2980871 w 2980871"/>
              <a:gd name="connsiteY2" fmla="*/ 3414713 h 3414713"/>
              <a:gd name="connsiteX3" fmla="*/ 0 w 2980871"/>
              <a:gd name="connsiteY3" fmla="*/ 3414713 h 3414713"/>
              <a:gd name="connsiteX4" fmla="*/ 9072 w 2980871"/>
              <a:gd name="connsiteY4" fmla="*/ 172357 h 3414713"/>
              <a:gd name="connsiteX0" fmla="*/ 0 w 2971799"/>
              <a:gd name="connsiteY0" fmla="*/ 172357 h 3414713"/>
              <a:gd name="connsiteX1" fmla="*/ 2971799 w 2971799"/>
              <a:gd name="connsiteY1" fmla="*/ 0 h 3414713"/>
              <a:gd name="connsiteX2" fmla="*/ 2971799 w 2971799"/>
              <a:gd name="connsiteY2" fmla="*/ 3414713 h 3414713"/>
              <a:gd name="connsiteX3" fmla="*/ 1006928 w 2971799"/>
              <a:gd name="connsiteY3" fmla="*/ 3387499 h 3414713"/>
              <a:gd name="connsiteX4" fmla="*/ 0 w 2971799"/>
              <a:gd name="connsiteY4" fmla="*/ 172357 h 3414713"/>
              <a:gd name="connsiteX0" fmla="*/ 1 w 2971800"/>
              <a:gd name="connsiteY0" fmla="*/ 172357 h 3469142"/>
              <a:gd name="connsiteX1" fmla="*/ 2971800 w 2971800"/>
              <a:gd name="connsiteY1" fmla="*/ 0 h 3469142"/>
              <a:gd name="connsiteX2" fmla="*/ 2971800 w 2971800"/>
              <a:gd name="connsiteY2" fmla="*/ 3414713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08300 w 2971800"/>
              <a:gd name="connsiteY2" fmla="*/ 2788784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71800 w 2971800"/>
              <a:gd name="connsiteY2" fmla="*/ 3405641 h 3469142"/>
              <a:gd name="connsiteX3" fmla="*/ 0 w 2971800"/>
              <a:gd name="connsiteY3" fmla="*/ 3469142 h 3469142"/>
              <a:gd name="connsiteX4" fmla="*/ 1 w 2971800"/>
              <a:gd name="connsiteY4" fmla="*/ 172357 h 3469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00" h="3469142">
                <a:moveTo>
                  <a:pt x="1" y="172357"/>
                </a:moveTo>
                <a:lnTo>
                  <a:pt x="2971800" y="0"/>
                </a:lnTo>
                <a:lnTo>
                  <a:pt x="2971800" y="3405641"/>
                </a:lnTo>
                <a:lnTo>
                  <a:pt x="0" y="3469142"/>
                </a:lnTo>
                <a:cubicBezTo>
                  <a:pt x="0" y="2370214"/>
                  <a:pt x="1" y="1271285"/>
                  <a:pt x="1" y="172357"/>
                </a:cubicBez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2"/>
          <p:cNvSpPr/>
          <p:nvPr userDrawn="1"/>
        </p:nvSpPr>
        <p:spPr>
          <a:xfrm>
            <a:off x="3397432" y="1737361"/>
            <a:ext cx="2387599" cy="2319640"/>
          </a:xfrm>
          <a:custGeom>
            <a:avLst/>
            <a:gdLst>
              <a:gd name="connsiteX0" fmla="*/ 0 w 2980871"/>
              <a:gd name="connsiteY0" fmla="*/ 0 h 3414713"/>
              <a:gd name="connsiteX1" fmla="*/ 2980871 w 2980871"/>
              <a:gd name="connsiteY1" fmla="*/ 0 h 3414713"/>
              <a:gd name="connsiteX2" fmla="*/ 2980871 w 2980871"/>
              <a:gd name="connsiteY2" fmla="*/ 3414713 h 3414713"/>
              <a:gd name="connsiteX3" fmla="*/ 0 w 2980871"/>
              <a:gd name="connsiteY3" fmla="*/ 3414713 h 3414713"/>
              <a:gd name="connsiteX4" fmla="*/ 0 w 2980871"/>
              <a:gd name="connsiteY4" fmla="*/ 0 h 3414713"/>
              <a:gd name="connsiteX0" fmla="*/ 526143 w 2980871"/>
              <a:gd name="connsiteY0" fmla="*/ 907143 h 3414713"/>
              <a:gd name="connsiteX1" fmla="*/ 2980871 w 2980871"/>
              <a:gd name="connsiteY1" fmla="*/ 0 h 3414713"/>
              <a:gd name="connsiteX2" fmla="*/ 2980871 w 2980871"/>
              <a:gd name="connsiteY2" fmla="*/ 3414713 h 3414713"/>
              <a:gd name="connsiteX3" fmla="*/ 0 w 2980871"/>
              <a:gd name="connsiteY3" fmla="*/ 3414713 h 3414713"/>
              <a:gd name="connsiteX4" fmla="*/ 526143 w 2980871"/>
              <a:gd name="connsiteY4" fmla="*/ 907143 h 3414713"/>
              <a:gd name="connsiteX0" fmla="*/ 9072 w 2980871"/>
              <a:gd name="connsiteY0" fmla="*/ 172357 h 3414713"/>
              <a:gd name="connsiteX1" fmla="*/ 2980871 w 2980871"/>
              <a:gd name="connsiteY1" fmla="*/ 0 h 3414713"/>
              <a:gd name="connsiteX2" fmla="*/ 2980871 w 2980871"/>
              <a:gd name="connsiteY2" fmla="*/ 3414713 h 3414713"/>
              <a:gd name="connsiteX3" fmla="*/ 0 w 2980871"/>
              <a:gd name="connsiteY3" fmla="*/ 3414713 h 3414713"/>
              <a:gd name="connsiteX4" fmla="*/ 9072 w 2980871"/>
              <a:gd name="connsiteY4" fmla="*/ 172357 h 3414713"/>
              <a:gd name="connsiteX0" fmla="*/ 0 w 2971799"/>
              <a:gd name="connsiteY0" fmla="*/ 172357 h 3414713"/>
              <a:gd name="connsiteX1" fmla="*/ 2971799 w 2971799"/>
              <a:gd name="connsiteY1" fmla="*/ 0 h 3414713"/>
              <a:gd name="connsiteX2" fmla="*/ 2971799 w 2971799"/>
              <a:gd name="connsiteY2" fmla="*/ 3414713 h 3414713"/>
              <a:gd name="connsiteX3" fmla="*/ 1006928 w 2971799"/>
              <a:gd name="connsiteY3" fmla="*/ 3387499 h 3414713"/>
              <a:gd name="connsiteX4" fmla="*/ 0 w 2971799"/>
              <a:gd name="connsiteY4" fmla="*/ 172357 h 3414713"/>
              <a:gd name="connsiteX0" fmla="*/ 1 w 2971800"/>
              <a:gd name="connsiteY0" fmla="*/ 172357 h 3469142"/>
              <a:gd name="connsiteX1" fmla="*/ 2971800 w 2971800"/>
              <a:gd name="connsiteY1" fmla="*/ 0 h 3469142"/>
              <a:gd name="connsiteX2" fmla="*/ 2971800 w 2971800"/>
              <a:gd name="connsiteY2" fmla="*/ 3414713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08300 w 2971800"/>
              <a:gd name="connsiteY2" fmla="*/ 2788784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71800 w 2971800"/>
              <a:gd name="connsiteY2" fmla="*/ 3405641 h 3469142"/>
              <a:gd name="connsiteX3" fmla="*/ 0 w 2971800"/>
              <a:gd name="connsiteY3" fmla="*/ 3469142 h 3469142"/>
              <a:gd name="connsiteX4" fmla="*/ 1 w 2971800"/>
              <a:gd name="connsiteY4" fmla="*/ 172357 h 3469142"/>
              <a:gd name="connsiteX0" fmla="*/ 1 w 2971800"/>
              <a:gd name="connsiteY0" fmla="*/ -1 h 3296784"/>
              <a:gd name="connsiteX1" fmla="*/ 2971800 w 2971800"/>
              <a:gd name="connsiteY1" fmla="*/ 56242 h 3296784"/>
              <a:gd name="connsiteX2" fmla="*/ 2971800 w 2971800"/>
              <a:gd name="connsiteY2" fmla="*/ 3233283 h 3296784"/>
              <a:gd name="connsiteX3" fmla="*/ 0 w 2971800"/>
              <a:gd name="connsiteY3" fmla="*/ 3296784 h 3296784"/>
              <a:gd name="connsiteX4" fmla="*/ 1 w 2971800"/>
              <a:gd name="connsiteY4" fmla="*/ -1 h 3296784"/>
              <a:gd name="connsiteX0" fmla="*/ 0 w 2971799"/>
              <a:gd name="connsiteY0" fmla="*/ 1 h 3233285"/>
              <a:gd name="connsiteX1" fmla="*/ 2971799 w 2971799"/>
              <a:gd name="connsiteY1" fmla="*/ 56244 h 3233285"/>
              <a:gd name="connsiteX2" fmla="*/ 2971799 w 2971799"/>
              <a:gd name="connsiteY2" fmla="*/ 3233285 h 3233285"/>
              <a:gd name="connsiteX3" fmla="*/ 12645 w 2971799"/>
              <a:gd name="connsiteY3" fmla="*/ 3129146 h 3233285"/>
              <a:gd name="connsiteX4" fmla="*/ 0 w 2971799"/>
              <a:gd name="connsiteY4" fmla="*/ 1 h 3233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799" h="3233285">
                <a:moveTo>
                  <a:pt x="0" y="1"/>
                </a:moveTo>
                <a:lnTo>
                  <a:pt x="2971799" y="56244"/>
                </a:lnTo>
                <a:lnTo>
                  <a:pt x="2971799" y="3233285"/>
                </a:lnTo>
                <a:lnTo>
                  <a:pt x="12645" y="3129146"/>
                </a:lnTo>
                <a:cubicBezTo>
                  <a:pt x="12645" y="2030218"/>
                  <a:pt x="0" y="1098929"/>
                  <a:pt x="0" y="1"/>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2"/>
          <p:cNvSpPr/>
          <p:nvPr userDrawn="1"/>
        </p:nvSpPr>
        <p:spPr>
          <a:xfrm>
            <a:off x="6299200" y="1737360"/>
            <a:ext cx="2387600" cy="2361975"/>
          </a:xfrm>
          <a:custGeom>
            <a:avLst/>
            <a:gdLst>
              <a:gd name="connsiteX0" fmla="*/ 0 w 2980871"/>
              <a:gd name="connsiteY0" fmla="*/ 0 h 3414713"/>
              <a:gd name="connsiteX1" fmla="*/ 2980871 w 2980871"/>
              <a:gd name="connsiteY1" fmla="*/ 0 h 3414713"/>
              <a:gd name="connsiteX2" fmla="*/ 2980871 w 2980871"/>
              <a:gd name="connsiteY2" fmla="*/ 3414713 h 3414713"/>
              <a:gd name="connsiteX3" fmla="*/ 0 w 2980871"/>
              <a:gd name="connsiteY3" fmla="*/ 3414713 h 3414713"/>
              <a:gd name="connsiteX4" fmla="*/ 0 w 2980871"/>
              <a:gd name="connsiteY4" fmla="*/ 0 h 3414713"/>
              <a:gd name="connsiteX0" fmla="*/ 526143 w 2980871"/>
              <a:gd name="connsiteY0" fmla="*/ 907143 h 3414713"/>
              <a:gd name="connsiteX1" fmla="*/ 2980871 w 2980871"/>
              <a:gd name="connsiteY1" fmla="*/ 0 h 3414713"/>
              <a:gd name="connsiteX2" fmla="*/ 2980871 w 2980871"/>
              <a:gd name="connsiteY2" fmla="*/ 3414713 h 3414713"/>
              <a:gd name="connsiteX3" fmla="*/ 0 w 2980871"/>
              <a:gd name="connsiteY3" fmla="*/ 3414713 h 3414713"/>
              <a:gd name="connsiteX4" fmla="*/ 526143 w 2980871"/>
              <a:gd name="connsiteY4" fmla="*/ 907143 h 3414713"/>
              <a:gd name="connsiteX0" fmla="*/ 9072 w 2980871"/>
              <a:gd name="connsiteY0" fmla="*/ 172357 h 3414713"/>
              <a:gd name="connsiteX1" fmla="*/ 2980871 w 2980871"/>
              <a:gd name="connsiteY1" fmla="*/ 0 h 3414713"/>
              <a:gd name="connsiteX2" fmla="*/ 2980871 w 2980871"/>
              <a:gd name="connsiteY2" fmla="*/ 3414713 h 3414713"/>
              <a:gd name="connsiteX3" fmla="*/ 0 w 2980871"/>
              <a:gd name="connsiteY3" fmla="*/ 3414713 h 3414713"/>
              <a:gd name="connsiteX4" fmla="*/ 9072 w 2980871"/>
              <a:gd name="connsiteY4" fmla="*/ 172357 h 3414713"/>
              <a:gd name="connsiteX0" fmla="*/ 0 w 2971799"/>
              <a:gd name="connsiteY0" fmla="*/ 172357 h 3414713"/>
              <a:gd name="connsiteX1" fmla="*/ 2971799 w 2971799"/>
              <a:gd name="connsiteY1" fmla="*/ 0 h 3414713"/>
              <a:gd name="connsiteX2" fmla="*/ 2971799 w 2971799"/>
              <a:gd name="connsiteY2" fmla="*/ 3414713 h 3414713"/>
              <a:gd name="connsiteX3" fmla="*/ 1006928 w 2971799"/>
              <a:gd name="connsiteY3" fmla="*/ 3387499 h 3414713"/>
              <a:gd name="connsiteX4" fmla="*/ 0 w 2971799"/>
              <a:gd name="connsiteY4" fmla="*/ 172357 h 3414713"/>
              <a:gd name="connsiteX0" fmla="*/ 1 w 2971800"/>
              <a:gd name="connsiteY0" fmla="*/ 172357 h 3469142"/>
              <a:gd name="connsiteX1" fmla="*/ 2971800 w 2971800"/>
              <a:gd name="connsiteY1" fmla="*/ 0 h 3469142"/>
              <a:gd name="connsiteX2" fmla="*/ 2971800 w 2971800"/>
              <a:gd name="connsiteY2" fmla="*/ 3414713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08300 w 2971800"/>
              <a:gd name="connsiteY2" fmla="*/ 2788784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71800 w 2971800"/>
              <a:gd name="connsiteY2" fmla="*/ 3405641 h 3469142"/>
              <a:gd name="connsiteX3" fmla="*/ 0 w 2971800"/>
              <a:gd name="connsiteY3" fmla="*/ 3469142 h 3469142"/>
              <a:gd name="connsiteX4" fmla="*/ 1 w 2971800"/>
              <a:gd name="connsiteY4" fmla="*/ 172357 h 3469142"/>
              <a:gd name="connsiteX0" fmla="*/ 12647 w 2971800"/>
              <a:gd name="connsiteY0" fmla="*/ 35198 h 3469142"/>
              <a:gd name="connsiteX1" fmla="*/ 2971800 w 2971800"/>
              <a:gd name="connsiteY1" fmla="*/ 0 h 3469142"/>
              <a:gd name="connsiteX2" fmla="*/ 2971800 w 2971800"/>
              <a:gd name="connsiteY2" fmla="*/ 3405641 h 3469142"/>
              <a:gd name="connsiteX3" fmla="*/ 0 w 2971800"/>
              <a:gd name="connsiteY3" fmla="*/ 3469142 h 3469142"/>
              <a:gd name="connsiteX4" fmla="*/ 12647 w 2971800"/>
              <a:gd name="connsiteY4" fmla="*/ 35198 h 3469142"/>
              <a:gd name="connsiteX0" fmla="*/ 12647 w 2971800"/>
              <a:gd name="connsiteY0" fmla="*/ 0 h 3433944"/>
              <a:gd name="connsiteX1" fmla="*/ 2959154 w 2971800"/>
              <a:gd name="connsiteY1" fmla="*/ 162922 h 3433944"/>
              <a:gd name="connsiteX2" fmla="*/ 2971800 w 2971800"/>
              <a:gd name="connsiteY2" fmla="*/ 3370443 h 3433944"/>
              <a:gd name="connsiteX3" fmla="*/ 0 w 2971800"/>
              <a:gd name="connsiteY3" fmla="*/ 3433944 h 3433944"/>
              <a:gd name="connsiteX4" fmla="*/ 12647 w 2971800"/>
              <a:gd name="connsiteY4" fmla="*/ 0 h 3433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00" h="3433944">
                <a:moveTo>
                  <a:pt x="12647" y="0"/>
                </a:moveTo>
                <a:lnTo>
                  <a:pt x="2959154" y="162922"/>
                </a:lnTo>
                <a:cubicBezTo>
                  <a:pt x="2963369" y="1232096"/>
                  <a:pt x="2967585" y="2301269"/>
                  <a:pt x="2971800" y="3370443"/>
                </a:cubicBezTo>
                <a:lnTo>
                  <a:pt x="0" y="3433944"/>
                </a:lnTo>
                <a:cubicBezTo>
                  <a:pt x="0" y="2335016"/>
                  <a:pt x="12647" y="1098928"/>
                  <a:pt x="12647" y="0"/>
                </a:cubicBez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 Placeholder 12"/>
          <p:cNvSpPr>
            <a:spLocks noGrp="1"/>
          </p:cNvSpPr>
          <p:nvPr>
            <p:ph type="body" sz="quarter" idx="15" hasCustomPrompt="1"/>
          </p:nvPr>
        </p:nvSpPr>
        <p:spPr>
          <a:xfrm>
            <a:off x="457201" y="3058159"/>
            <a:ext cx="2387600" cy="1041175"/>
          </a:xfrm>
          <a:prstGeom prst="rect">
            <a:avLst/>
          </a:prstGeom>
        </p:spPr>
        <p:txBody>
          <a:bodyPr anchor="ctr">
            <a:normAutofit/>
          </a:bodyPr>
          <a:lstStyle>
            <a:lvl1pPr marL="0" indent="0" algn="ctr">
              <a:lnSpc>
                <a:spcPct val="95000"/>
              </a:lnSpc>
              <a:spcBef>
                <a:spcPts val="600"/>
              </a:spcBef>
              <a:spcAft>
                <a:spcPts val="300"/>
              </a:spcAft>
              <a:buClrTx/>
              <a:buNone/>
              <a:defRPr sz="1600">
                <a:solidFill>
                  <a:srgbClr val="FFFFFF"/>
                </a:solidFill>
                <a:latin typeface="Verdana"/>
                <a:cs typeface="Verdana"/>
              </a:defRPr>
            </a:lvl1pPr>
            <a:lvl2pPr marL="228600" indent="0" algn="ctr">
              <a:lnSpc>
                <a:spcPct val="95000"/>
              </a:lnSpc>
              <a:spcBef>
                <a:spcPts val="600"/>
              </a:spcBef>
              <a:spcAft>
                <a:spcPts val="300"/>
              </a:spcAft>
              <a:buClrTx/>
              <a:buNone/>
              <a:defRPr sz="1400">
                <a:solidFill>
                  <a:srgbClr val="FFFFFF"/>
                </a:solidFill>
                <a:latin typeface="Verdana"/>
                <a:cs typeface="Verdana"/>
              </a:defRPr>
            </a:lvl2pPr>
            <a:lvl3pPr marL="457200" indent="0" algn="ctr">
              <a:lnSpc>
                <a:spcPct val="95000"/>
              </a:lnSpc>
              <a:spcBef>
                <a:spcPts val="600"/>
              </a:spcBef>
              <a:spcAft>
                <a:spcPts val="300"/>
              </a:spcAft>
              <a:buClrTx/>
              <a:buFont typeface="Arial"/>
              <a:buNone/>
              <a:defRPr sz="1400">
                <a:solidFill>
                  <a:srgbClr val="FFFFFF"/>
                </a:solidFill>
                <a:latin typeface="Verdana"/>
                <a:cs typeface="Verdana"/>
              </a:defRPr>
            </a:lvl3pPr>
            <a:lvl4pPr marL="685800" indent="0" algn="ctr">
              <a:lnSpc>
                <a:spcPct val="95000"/>
              </a:lnSpc>
              <a:spcBef>
                <a:spcPts val="600"/>
              </a:spcBef>
              <a:spcAft>
                <a:spcPts val="300"/>
              </a:spcAft>
              <a:buClrTx/>
              <a:buNone/>
              <a:defRPr sz="1400">
                <a:solidFill>
                  <a:srgbClr val="FFFFFF"/>
                </a:solidFill>
                <a:latin typeface="Verdana"/>
                <a:cs typeface="Verdana"/>
              </a:defRPr>
            </a:lvl4pPr>
            <a:lvl5pPr marL="914400" indent="0" algn="ctr">
              <a:lnSpc>
                <a:spcPct val="95000"/>
              </a:lnSpc>
              <a:spcBef>
                <a:spcPts val="600"/>
              </a:spcBef>
              <a:spcAft>
                <a:spcPts val="300"/>
              </a:spcAft>
              <a:buClrTx/>
              <a:buFont typeface="Arial"/>
              <a:buNone/>
              <a:defRPr sz="1400">
                <a:solidFill>
                  <a:srgbClr val="FFFFFF"/>
                </a:solidFill>
                <a:latin typeface="Verdana"/>
                <a:cs typeface="Verdana"/>
              </a:defRPr>
            </a:lvl5pPr>
          </a:lstStyle>
          <a:p>
            <a:pPr lvl="0"/>
            <a:r>
              <a:rPr lang="en-US" dirty="0"/>
              <a:t>Text Here</a:t>
            </a:r>
          </a:p>
        </p:txBody>
      </p:sp>
      <p:sp>
        <p:nvSpPr>
          <p:cNvPr id="17" name="Text Placeholder 12"/>
          <p:cNvSpPr>
            <a:spLocks noGrp="1"/>
          </p:cNvSpPr>
          <p:nvPr>
            <p:ph type="body" sz="quarter" idx="17" hasCustomPrompt="1"/>
          </p:nvPr>
        </p:nvSpPr>
        <p:spPr>
          <a:xfrm>
            <a:off x="6299200" y="3058159"/>
            <a:ext cx="2387600" cy="1041175"/>
          </a:xfrm>
          <a:prstGeom prst="rect">
            <a:avLst/>
          </a:prstGeom>
        </p:spPr>
        <p:txBody>
          <a:bodyPr anchor="ctr">
            <a:normAutofit/>
          </a:bodyPr>
          <a:lstStyle>
            <a:lvl1pPr marL="0" indent="0" algn="ctr">
              <a:lnSpc>
                <a:spcPct val="95000"/>
              </a:lnSpc>
              <a:spcBef>
                <a:spcPts val="600"/>
              </a:spcBef>
              <a:spcAft>
                <a:spcPts val="300"/>
              </a:spcAft>
              <a:buClrTx/>
              <a:buNone/>
              <a:defRPr sz="1600">
                <a:solidFill>
                  <a:srgbClr val="FFFFFF"/>
                </a:solidFill>
                <a:latin typeface="Verdana"/>
                <a:cs typeface="Verdana"/>
              </a:defRPr>
            </a:lvl1pPr>
            <a:lvl2pPr marL="228600" indent="0" algn="ctr">
              <a:lnSpc>
                <a:spcPct val="95000"/>
              </a:lnSpc>
              <a:spcBef>
                <a:spcPts val="600"/>
              </a:spcBef>
              <a:spcAft>
                <a:spcPts val="300"/>
              </a:spcAft>
              <a:buClrTx/>
              <a:buNone/>
              <a:defRPr sz="1400">
                <a:solidFill>
                  <a:srgbClr val="FFFFFF"/>
                </a:solidFill>
                <a:latin typeface="Verdana"/>
                <a:cs typeface="Verdana"/>
              </a:defRPr>
            </a:lvl2pPr>
            <a:lvl3pPr marL="457200" indent="0" algn="ctr">
              <a:lnSpc>
                <a:spcPct val="95000"/>
              </a:lnSpc>
              <a:spcBef>
                <a:spcPts val="600"/>
              </a:spcBef>
              <a:spcAft>
                <a:spcPts val="300"/>
              </a:spcAft>
              <a:buClrTx/>
              <a:buFont typeface="Arial"/>
              <a:buNone/>
              <a:defRPr sz="1400">
                <a:solidFill>
                  <a:srgbClr val="FFFFFF"/>
                </a:solidFill>
                <a:latin typeface="Verdana"/>
                <a:cs typeface="Verdana"/>
              </a:defRPr>
            </a:lvl3pPr>
            <a:lvl4pPr marL="685800" indent="0" algn="ctr">
              <a:lnSpc>
                <a:spcPct val="95000"/>
              </a:lnSpc>
              <a:spcBef>
                <a:spcPts val="600"/>
              </a:spcBef>
              <a:spcAft>
                <a:spcPts val="300"/>
              </a:spcAft>
              <a:buClrTx/>
              <a:buNone/>
              <a:defRPr sz="1400">
                <a:solidFill>
                  <a:srgbClr val="FFFFFF"/>
                </a:solidFill>
                <a:latin typeface="Verdana"/>
                <a:cs typeface="Verdana"/>
              </a:defRPr>
            </a:lvl4pPr>
            <a:lvl5pPr marL="914400" indent="0" algn="ctr">
              <a:lnSpc>
                <a:spcPct val="95000"/>
              </a:lnSpc>
              <a:spcBef>
                <a:spcPts val="600"/>
              </a:spcBef>
              <a:spcAft>
                <a:spcPts val="300"/>
              </a:spcAft>
              <a:buClrTx/>
              <a:buFont typeface="Arial"/>
              <a:buNone/>
              <a:defRPr sz="1400">
                <a:solidFill>
                  <a:srgbClr val="FFFFFF"/>
                </a:solidFill>
                <a:latin typeface="Verdana"/>
                <a:cs typeface="Verdana"/>
              </a:defRPr>
            </a:lvl5pPr>
          </a:lstStyle>
          <a:p>
            <a:pPr lvl="0"/>
            <a:r>
              <a:rPr lang="en-US" dirty="0"/>
              <a:t>Text Here</a:t>
            </a:r>
          </a:p>
        </p:txBody>
      </p:sp>
      <p:sp>
        <p:nvSpPr>
          <p:cNvPr id="18" name="Text Placeholder 12"/>
          <p:cNvSpPr>
            <a:spLocks noGrp="1"/>
          </p:cNvSpPr>
          <p:nvPr>
            <p:ph type="body" sz="quarter" idx="18" hasCustomPrompt="1"/>
          </p:nvPr>
        </p:nvSpPr>
        <p:spPr>
          <a:xfrm>
            <a:off x="3397431" y="3058160"/>
            <a:ext cx="2387600" cy="1041175"/>
          </a:xfrm>
          <a:prstGeom prst="rect">
            <a:avLst/>
          </a:prstGeom>
        </p:spPr>
        <p:txBody>
          <a:bodyPr anchor="ctr">
            <a:normAutofit/>
          </a:bodyPr>
          <a:lstStyle>
            <a:lvl1pPr marL="0" indent="0" algn="ctr">
              <a:lnSpc>
                <a:spcPct val="95000"/>
              </a:lnSpc>
              <a:spcBef>
                <a:spcPts val="600"/>
              </a:spcBef>
              <a:spcAft>
                <a:spcPts val="300"/>
              </a:spcAft>
              <a:buClrTx/>
              <a:buNone/>
              <a:defRPr sz="1600">
                <a:solidFill>
                  <a:srgbClr val="FFFFFF"/>
                </a:solidFill>
                <a:latin typeface="Verdana"/>
                <a:cs typeface="Verdana"/>
              </a:defRPr>
            </a:lvl1pPr>
            <a:lvl2pPr marL="228600" indent="0" algn="ctr">
              <a:lnSpc>
                <a:spcPct val="95000"/>
              </a:lnSpc>
              <a:spcBef>
                <a:spcPts val="600"/>
              </a:spcBef>
              <a:spcAft>
                <a:spcPts val="300"/>
              </a:spcAft>
              <a:buClrTx/>
              <a:buNone/>
              <a:defRPr sz="1400">
                <a:solidFill>
                  <a:srgbClr val="FFFFFF"/>
                </a:solidFill>
                <a:latin typeface="Verdana"/>
                <a:cs typeface="Verdana"/>
              </a:defRPr>
            </a:lvl2pPr>
            <a:lvl3pPr marL="457200" indent="0" algn="ctr">
              <a:lnSpc>
                <a:spcPct val="95000"/>
              </a:lnSpc>
              <a:spcBef>
                <a:spcPts val="600"/>
              </a:spcBef>
              <a:spcAft>
                <a:spcPts val="300"/>
              </a:spcAft>
              <a:buClrTx/>
              <a:buFont typeface="Arial"/>
              <a:buNone/>
              <a:defRPr sz="1400">
                <a:solidFill>
                  <a:srgbClr val="FFFFFF"/>
                </a:solidFill>
                <a:latin typeface="Verdana"/>
                <a:cs typeface="Verdana"/>
              </a:defRPr>
            </a:lvl3pPr>
            <a:lvl4pPr marL="685800" indent="0" algn="ctr">
              <a:lnSpc>
                <a:spcPct val="95000"/>
              </a:lnSpc>
              <a:spcBef>
                <a:spcPts val="600"/>
              </a:spcBef>
              <a:spcAft>
                <a:spcPts val="300"/>
              </a:spcAft>
              <a:buClrTx/>
              <a:buNone/>
              <a:defRPr sz="1400">
                <a:solidFill>
                  <a:srgbClr val="FFFFFF"/>
                </a:solidFill>
                <a:latin typeface="Verdana"/>
                <a:cs typeface="Verdana"/>
              </a:defRPr>
            </a:lvl4pPr>
            <a:lvl5pPr marL="914400" indent="0" algn="ctr">
              <a:lnSpc>
                <a:spcPct val="95000"/>
              </a:lnSpc>
              <a:spcBef>
                <a:spcPts val="600"/>
              </a:spcBef>
              <a:spcAft>
                <a:spcPts val="300"/>
              </a:spcAft>
              <a:buClrTx/>
              <a:buFont typeface="Arial"/>
              <a:buNone/>
              <a:defRPr sz="1400">
                <a:solidFill>
                  <a:srgbClr val="FFFFFF"/>
                </a:solidFill>
                <a:latin typeface="Verdana"/>
                <a:cs typeface="Verdana"/>
              </a:defRPr>
            </a:lvl5pPr>
          </a:lstStyle>
          <a:p>
            <a:pPr lvl="0"/>
            <a:r>
              <a:rPr lang="en-US" dirty="0"/>
              <a:t>Text Here</a:t>
            </a:r>
          </a:p>
        </p:txBody>
      </p:sp>
      <p:sp>
        <p:nvSpPr>
          <p:cNvPr id="19" name="Text Placeholder 12"/>
          <p:cNvSpPr>
            <a:spLocks noGrp="1"/>
          </p:cNvSpPr>
          <p:nvPr>
            <p:ph type="body" sz="quarter" idx="14"/>
          </p:nvPr>
        </p:nvSpPr>
        <p:spPr>
          <a:xfrm>
            <a:off x="457200" y="4348479"/>
            <a:ext cx="8229600" cy="995045"/>
          </a:xfrm>
          <a:prstGeom prst="rect">
            <a:avLst/>
          </a:prstGeom>
        </p:spPr>
        <p:txBody>
          <a:bodyPr>
            <a:noAutofit/>
          </a:bodyPr>
          <a:lstStyle>
            <a:lvl1pPr marL="173736" indent="-173736">
              <a:lnSpc>
                <a:spcPct val="100000"/>
              </a:lnSpc>
              <a:spcBef>
                <a:spcPts val="600"/>
              </a:spcBef>
              <a:spcAft>
                <a:spcPts val="300"/>
              </a:spcAft>
              <a:buClr>
                <a:schemeClr val="tx2"/>
              </a:buClr>
              <a:defRPr sz="1800">
                <a:latin typeface="Verdana"/>
                <a:cs typeface="Verdana"/>
              </a:defRPr>
            </a:lvl1pPr>
            <a:lvl2pPr marL="402336" indent="-173736">
              <a:lnSpc>
                <a:spcPct val="100000"/>
              </a:lnSpc>
              <a:spcBef>
                <a:spcPts val="600"/>
              </a:spcBef>
              <a:spcAft>
                <a:spcPts val="300"/>
              </a:spcAft>
              <a:defRPr sz="1600">
                <a:latin typeface="Verdana"/>
                <a:cs typeface="Verdana"/>
              </a:defRPr>
            </a:lvl2pPr>
            <a:lvl3pPr marL="630936" indent="-173736">
              <a:lnSpc>
                <a:spcPct val="100000"/>
              </a:lnSpc>
              <a:spcBef>
                <a:spcPts val="600"/>
              </a:spcBef>
              <a:spcAft>
                <a:spcPts val="300"/>
              </a:spcAft>
              <a:buClr>
                <a:schemeClr val="tx2"/>
              </a:buClr>
              <a:buFont typeface="Arial"/>
              <a:buChar char="•"/>
              <a:defRPr sz="1400">
                <a:latin typeface="Verdana"/>
                <a:cs typeface="Verdana"/>
              </a:defRPr>
            </a:lvl3pPr>
            <a:lvl4pPr marL="859536" indent="-173736">
              <a:lnSpc>
                <a:spcPct val="100000"/>
              </a:lnSpc>
              <a:spcBef>
                <a:spcPts val="600"/>
              </a:spcBef>
              <a:spcAft>
                <a:spcPts val="300"/>
              </a:spcAft>
              <a:defRPr sz="1200">
                <a:latin typeface="Verdana"/>
                <a:cs typeface="Verdana"/>
              </a:defRPr>
            </a:lvl4pPr>
            <a:lvl5pPr marL="1088136" indent="-173736">
              <a:lnSpc>
                <a:spcPct val="100000"/>
              </a:lnSpc>
              <a:spcBef>
                <a:spcPts val="600"/>
              </a:spcBef>
              <a:spcAft>
                <a:spcPts val="300"/>
              </a:spcAft>
              <a:buClr>
                <a:schemeClr val="tx2"/>
              </a:buClr>
              <a:buFont typeface="Arial"/>
              <a:buChar char="»"/>
              <a:defRPr sz="1200">
                <a:latin typeface="Verdana"/>
                <a:cs typeface="Verdan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p:cNvSpPr>
            <a:spLocks noGrp="1"/>
          </p:cNvSpPr>
          <p:nvPr>
            <p:ph type="pic" sz="quarter" idx="19" hasCustomPrompt="1"/>
          </p:nvPr>
        </p:nvSpPr>
        <p:spPr>
          <a:xfrm>
            <a:off x="1117600" y="2235200"/>
            <a:ext cx="1036638" cy="822960"/>
          </a:xfrm>
          <a:prstGeom prst="rect">
            <a:avLst/>
          </a:prstGeom>
        </p:spPr>
        <p:txBody>
          <a:bodyPr>
            <a:normAutofit/>
          </a:bodyPr>
          <a:lstStyle>
            <a:lvl1pPr marL="0" indent="0" algn="ctr">
              <a:buNone/>
              <a:defRPr sz="1400"/>
            </a:lvl1pPr>
          </a:lstStyle>
          <a:p>
            <a:r>
              <a:rPr lang="en-US" dirty="0"/>
              <a:t>Icon Here</a:t>
            </a:r>
          </a:p>
        </p:txBody>
      </p:sp>
      <p:sp>
        <p:nvSpPr>
          <p:cNvPr id="20" name="Picture Placeholder 3"/>
          <p:cNvSpPr>
            <a:spLocks noGrp="1"/>
          </p:cNvSpPr>
          <p:nvPr>
            <p:ph type="pic" sz="quarter" idx="20" hasCustomPrompt="1"/>
          </p:nvPr>
        </p:nvSpPr>
        <p:spPr>
          <a:xfrm>
            <a:off x="4053840" y="2235200"/>
            <a:ext cx="1036638" cy="822960"/>
          </a:xfrm>
          <a:prstGeom prst="rect">
            <a:avLst/>
          </a:prstGeom>
        </p:spPr>
        <p:txBody>
          <a:bodyPr>
            <a:normAutofit/>
          </a:bodyPr>
          <a:lstStyle>
            <a:lvl1pPr marL="0" indent="0" algn="ctr">
              <a:buNone/>
              <a:defRPr sz="1400"/>
            </a:lvl1pPr>
          </a:lstStyle>
          <a:p>
            <a:r>
              <a:rPr lang="en-US" dirty="0"/>
              <a:t>Icon Here</a:t>
            </a:r>
          </a:p>
        </p:txBody>
      </p:sp>
      <p:sp>
        <p:nvSpPr>
          <p:cNvPr id="21" name="Picture Placeholder 3"/>
          <p:cNvSpPr>
            <a:spLocks noGrp="1"/>
          </p:cNvSpPr>
          <p:nvPr>
            <p:ph type="pic" sz="quarter" idx="21" hasCustomPrompt="1"/>
          </p:nvPr>
        </p:nvSpPr>
        <p:spPr>
          <a:xfrm>
            <a:off x="6969760" y="2235200"/>
            <a:ext cx="1036638" cy="822960"/>
          </a:xfrm>
          <a:prstGeom prst="rect">
            <a:avLst/>
          </a:prstGeom>
        </p:spPr>
        <p:txBody>
          <a:bodyPr>
            <a:normAutofit/>
          </a:bodyPr>
          <a:lstStyle>
            <a:lvl1pPr marL="0" indent="0" algn="ctr">
              <a:buNone/>
              <a:defRPr sz="1400"/>
            </a:lvl1pPr>
          </a:lstStyle>
          <a:p>
            <a:r>
              <a:rPr lang="en-US" dirty="0"/>
              <a:t>Icon Here</a:t>
            </a:r>
          </a:p>
        </p:txBody>
      </p:sp>
      <p:pic>
        <p:nvPicPr>
          <p:cNvPr id="23" name="Picture 22" descr="beazley_footerlin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807012"/>
            <a:ext cx="9144000" cy="646176"/>
          </a:xfrm>
          <a:prstGeom prst="rect">
            <a:avLst/>
          </a:prstGeom>
        </p:spPr>
      </p:pic>
      <p:sp>
        <p:nvSpPr>
          <p:cNvPr id="24" name="Title 6"/>
          <p:cNvSpPr>
            <a:spLocks noGrp="1"/>
          </p:cNvSpPr>
          <p:nvPr>
            <p:ph type="title" hasCustomPrompt="1"/>
          </p:nvPr>
        </p:nvSpPr>
        <p:spPr>
          <a:xfrm>
            <a:off x="457200" y="274639"/>
            <a:ext cx="8229600" cy="660081"/>
          </a:xfrm>
          <a:prstGeom prst="rect">
            <a:avLst/>
          </a:prstGeom>
        </p:spPr>
        <p:txBody>
          <a:bodyPr anchor="ctr">
            <a:normAutofit/>
          </a:bodyPr>
          <a:lstStyle>
            <a:lvl1pPr algn="l">
              <a:defRPr sz="3600">
                <a:solidFill>
                  <a:srgbClr val="AC2973"/>
                </a:solidFill>
                <a:latin typeface="Times New Roman"/>
                <a:cs typeface="Times New Roman"/>
              </a:defRPr>
            </a:lvl1pPr>
          </a:lstStyle>
          <a:p>
            <a:r>
              <a:rPr lang="en-US" dirty="0"/>
              <a:t>Title</a:t>
            </a:r>
          </a:p>
        </p:txBody>
      </p:sp>
      <p:sp>
        <p:nvSpPr>
          <p:cNvPr id="25" name="Text Placeholder 8"/>
          <p:cNvSpPr>
            <a:spLocks noGrp="1"/>
          </p:cNvSpPr>
          <p:nvPr>
            <p:ph type="body" sz="quarter" idx="13" hasCustomPrompt="1"/>
          </p:nvPr>
        </p:nvSpPr>
        <p:spPr>
          <a:xfrm>
            <a:off x="457200" y="934720"/>
            <a:ext cx="8229600" cy="345439"/>
          </a:xfrm>
          <a:prstGeom prst="rect">
            <a:avLst/>
          </a:prstGeom>
        </p:spPr>
        <p:txBody>
          <a:bodyPr anchor="ctr">
            <a:noAutofit/>
          </a:bodyPr>
          <a:lstStyle>
            <a:lvl1pPr marL="0" indent="0">
              <a:buNone/>
              <a:defRPr sz="1800">
                <a:latin typeface="Verdana"/>
                <a:cs typeface="Verdana"/>
              </a:defRPr>
            </a:lvl1pPr>
            <a:lvl2pPr marL="457200" indent="0">
              <a:buNone/>
              <a:defRPr sz="1600">
                <a:latin typeface="Verdana"/>
                <a:cs typeface="Verdana"/>
              </a:defRPr>
            </a:lvl2pPr>
            <a:lvl3pPr marL="914400" indent="0">
              <a:buNone/>
              <a:defRPr sz="1600">
                <a:latin typeface="Verdana"/>
                <a:cs typeface="Verdana"/>
              </a:defRPr>
            </a:lvl3pPr>
            <a:lvl4pPr marL="1371600" indent="0">
              <a:buNone/>
              <a:defRPr sz="1600">
                <a:latin typeface="Verdana"/>
                <a:cs typeface="Verdana"/>
              </a:defRPr>
            </a:lvl4pPr>
            <a:lvl5pPr marL="1828800" indent="0">
              <a:buNone/>
              <a:defRPr sz="1600">
                <a:latin typeface="Verdana"/>
                <a:cs typeface="Verdana"/>
              </a:defRPr>
            </a:lvl5pPr>
          </a:lstStyle>
          <a:p>
            <a:pPr lvl="0"/>
            <a:r>
              <a:rPr lang="en-US" dirty="0"/>
              <a:t>Subtitle</a:t>
            </a:r>
          </a:p>
        </p:txBody>
      </p:sp>
      <p:cxnSp>
        <p:nvCxnSpPr>
          <p:cNvPr id="26" name="Straight Connector 25"/>
          <p:cNvCxnSpPr/>
          <p:nvPr userDrawn="1"/>
        </p:nvCxnSpPr>
        <p:spPr>
          <a:xfrm>
            <a:off x="457200" y="1361440"/>
            <a:ext cx="82296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8" name="Slide Number Placeholder 4"/>
          <p:cNvSpPr>
            <a:spLocks noGrp="1"/>
          </p:cNvSpPr>
          <p:nvPr>
            <p:ph type="sldNum" sz="quarter" idx="12"/>
          </p:nvPr>
        </p:nvSpPr>
        <p:spPr>
          <a:xfrm>
            <a:off x="6553200" y="6268720"/>
            <a:ext cx="2133600" cy="589280"/>
          </a:xfrm>
          <a:prstGeom prst="rect">
            <a:avLst/>
          </a:prstGeom>
        </p:spPr>
        <p:txBody>
          <a:bodyPr/>
          <a:lstStyle>
            <a:lvl1pPr algn="r">
              <a:defRPr sz="1400">
                <a:solidFill>
                  <a:schemeClr val="tx1"/>
                </a:solidFill>
                <a:latin typeface="Verdana"/>
                <a:cs typeface="Verdana"/>
              </a:defRPr>
            </a:lvl1pPr>
          </a:lstStyle>
          <a:p>
            <a:fld id="{517EF3EC-CC20-2E4D-A85A-775F66D463CA}" type="slidenum">
              <a:rPr lang="en-US" smtClean="0"/>
              <a:pPr/>
              <a:t>‹#›</a:t>
            </a:fld>
            <a:endParaRPr lang="en-US" dirty="0"/>
          </a:p>
        </p:txBody>
      </p:sp>
    </p:spTree>
    <p:extLst>
      <p:ext uri="{BB962C8B-B14F-4D97-AF65-F5344CB8AC3E}">
        <p14:creationId xmlns:p14="http://schemas.microsoft.com/office/powerpoint/2010/main" val="1986536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lumn Boxes with Icons">
    <p:spTree>
      <p:nvGrpSpPr>
        <p:cNvPr id="1" name=""/>
        <p:cNvGrpSpPr/>
        <p:nvPr/>
      </p:nvGrpSpPr>
      <p:grpSpPr>
        <a:xfrm>
          <a:off x="0" y="0"/>
          <a:ext cx="0" cy="0"/>
          <a:chOff x="0" y="0"/>
          <a:chExt cx="0" cy="0"/>
        </a:xfrm>
      </p:grpSpPr>
      <p:sp>
        <p:nvSpPr>
          <p:cNvPr id="10" name="Rectangle 2"/>
          <p:cNvSpPr/>
          <p:nvPr userDrawn="1"/>
        </p:nvSpPr>
        <p:spPr>
          <a:xfrm>
            <a:off x="457201" y="2346960"/>
            <a:ext cx="2387600" cy="2996565"/>
          </a:xfrm>
          <a:custGeom>
            <a:avLst/>
            <a:gdLst>
              <a:gd name="connsiteX0" fmla="*/ 0 w 2980871"/>
              <a:gd name="connsiteY0" fmla="*/ 0 h 3414713"/>
              <a:gd name="connsiteX1" fmla="*/ 2980871 w 2980871"/>
              <a:gd name="connsiteY1" fmla="*/ 0 h 3414713"/>
              <a:gd name="connsiteX2" fmla="*/ 2980871 w 2980871"/>
              <a:gd name="connsiteY2" fmla="*/ 3414713 h 3414713"/>
              <a:gd name="connsiteX3" fmla="*/ 0 w 2980871"/>
              <a:gd name="connsiteY3" fmla="*/ 3414713 h 3414713"/>
              <a:gd name="connsiteX4" fmla="*/ 0 w 2980871"/>
              <a:gd name="connsiteY4" fmla="*/ 0 h 3414713"/>
              <a:gd name="connsiteX0" fmla="*/ 526143 w 2980871"/>
              <a:gd name="connsiteY0" fmla="*/ 907143 h 3414713"/>
              <a:gd name="connsiteX1" fmla="*/ 2980871 w 2980871"/>
              <a:gd name="connsiteY1" fmla="*/ 0 h 3414713"/>
              <a:gd name="connsiteX2" fmla="*/ 2980871 w 2980871"/>
              <a:gd name="connsiteY2" fmla="*/ 3414713 h 3414713"/>
              <a:gd name="connsiteX3" fmla="*/ 0 w 2980871"/>
              <a:gd name="connsiteY3" fmla="*/ 3414713 h 3414713"/>
              <a:gd name="connsiteX4" fmla="*/ 526143 w 2980871"/>
              <a:gd name="connsiteY4" fmla="*/ 907143 h 3414713"/>
              <a:gd name="connsiteX0" fmla="*/ 9072 w 2980871"/>
              <a:gd name="connsiteY0" fmla="*/ 172357 h 3414713"/>
              <a:gd name="connsiteX1" fmla="*/ 2980871 w 2980871"/>
              <a:gd name="connsiteY1" fmla="*/ 0 h 3414713"/>
              <a:gd name="connsiteX2" fmla="*/ 2980871 w 2980871"/>
              <a:gd name="connsiteY2" fmla="*/ 3414713 h 3414713"/>
              <a:gd name="connsiteX3" fmla="*/ 0 w 2980871"/>
              <a:gd name="connsiteY3" fmla="*/ 3414713 h 3414713"/>
              <a:gd name="connsiteX4" fmla="*/ 9072 w 2980871"/>
              <a:gd name="connsiteY4" fmla="*/ 172357 h 3414713"/>
              <a:gd name="connsiteX0" fmla="*/ 0 w 2971799"/>
              <a:gd name="connsiteY0" fmla="*/ 172357 h 3414713"/>
              <a:gd name="connsiteX1" fmla="*/ 2971799 w 2971799"/>
              <a:gd name="connsiteY1" fmla="*/ 0 h 3414713"/>
              <a:gd name="connsiteX2" fmla="*/ 2971799 w 2971799"/>
              <a:gd name="connsiteY2" fmla="*/ 3414713 h 3414713"/>
              <a:gd name="connsiteX3" fmla="*/ 1006928 w 2971799"/>
              <a:gd name="connsiteY3" fmla="*/ 3387499 h 3414713"/>
              <a:gd name="connsiteX4" fmla="*/ 0 w 2971799"/>
              <a:gd name="connsiteY4" fmla="*/ 172357 h 3414713"/>
              <a:gd name="connsiteX0" fmla="*/ 1 w 2971800"/>
              <a:gd name="connsiteY0" fmla="*/ 172357 h 3469142"/>
              <a:gd name="connsiteX1" fmla="*/ 2971800 w 2971800"/>
              <a:gd name="connsiteY1" fmla="*/ 0 h 3469142"/>
              <a:gd name="connsiteX2" fmla="*/ 2971800 w 2971800"/>
              <a:gd name="connsiteY2" fmla="*/ 3414713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08300 w 2971800"/>
              <a:gd name="connsiteY2" fmla="*/ 2788784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71800 w 2971800"/>
              <a:gd name="connsiteY2" fmla="*/ 3405641 h 3469142"/>
              <a:gd name="connsiteX3" fmla="*/ 0 w 2971800"/>
              <a:gd name="connsiteY3" fmla="*/ 3469142 h 3469142"/>
              <a:gd name="connsiteX4" fmla="*/ 1 w 2971800"/>
              <a:gd name="connsiteY4" fmla="*/ 172357 h 3469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00" h="3469142">
                <a:moveTo>
                  <a:pt x="1" y="172357"/>
                </a:moveTo>
                <a:lnTo>
                  <a:pt x="2971800" y="0"/>
                </a:lnTo>
                <a:lnTo>
                  <a:pt x="2971800" y="3405641"/>
                </a:lnTo>
                <a:lnTo>
                  <a:pt x="0" y="3469142"/>
                </a:lnTo>
                <a:cubicBezTo>
                  <a:pt x="0" y="2370214"/>
                  <a:pt x="1" y="1271285"/>
                  <a:pt x="1" y="17235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2"/>
          <p:cNvSpPr/>
          <p:nvPr userDrawn="1"/>
        </p:nvSpPr>
        <p:spPr>
          <a:xfrm>
            <a:off x="3397433" y="2346960"/>
            <a:ext cx="2387599" cy="2996565"/>
          </a:xfrm>
          <a:custGeom>
            <a:avLst/>
            <a:gdLst>
              <a:gd name="connsiteX0" fmla="*/ 0 w 2980871"/>
              <a:gd name="connsiteY0" fmla="*/ 0 h 3414713"/>
              <a:gd name="connsiteX1" fmla="*/ 2980871 w 2980871"/>
              <a:gd name="connsiteY1" fmla="*/ 0 h 3414713"/>
              <a:gd name="connsiteX2" fmla="*/ 2980871 w 2980871"/>
              <a:gd name="connsiteY2" fmla="*/ 3414713 h 3414713"/>
              <a:gd name="connsiteX3" fmla="*/ 0 w 2980871"/>
              <a:gd name="connsiteY3" fmla="*/ 3414713 h 3414713"/>
              <a:gd name="connsiteX4" fmla="*/ 0 w 2980871"/>
              <a:gd name="connsiteY4" fmla="*/ 0 h 3414713"/>
              <a:gd name="connsiteX0" fmla="*/ 526143 w 2980871"/>
              <a:gd name="connsiteY0" fmla="*/ 907143 h 3414713"/>
              <a:gd name="connsiteX1" fmla="*/ 2980871 w 2980871"/>
              <a:gd name="connsiteY1" fmla="*/ 0 h 3414713"/>
              <a:gd name="connsiteX2" fmla="*/ 2980871 w 2980871"/>
              <a:gd name="connsiteY2" fmla="*/ 3414713 h 3414713"/>
              <a:gd name="connsiteX3" fmla="*/ 0 w 2980871"/>
              <a:gd name="connsiteY3" fmla="*/ 3414713 h 3414713"/>
              <a:gd name="connsiteX4" fmla="*/ 526143 w 2980871"/>
              <a:gd name="connsiteY4" fmla="*/ 907143 h 3414713"/>
              <a:gd name="connsiteX0" fmla="*/ 9072 w 2980871"/>
              <a:gd name="connsiteY0" fmla="*/ 172357 h 3414713"/>
              <a:gd name="connsiteX1" fmla="*/ 2980871 w 2980871"/>
              <a:gd name="connsiteY1" fmla="*/ 0 h 3414713"/>
              <a:gd name="connsiteX2" fmla="*/ 2980871 w 2980871"/>
              <a:gd name="connsiteY2" fmla="*/ 3414713 h 3414713"/>
              <a:gd name="connsiteX3" fmla="*/ 0 w 2980871"/>
              <a:gd name="connsiteY3" fmla="*/ 3414713 h 3414713"/>
              <a:gd name="connsiteX4" fmla="*/ 9072 w 2980871"/>
              <a:gd name="connsiteY4" fmla="*/ 172357 h 3414713"/>
              <a:gd name="connsiteX0" fmla="*/ 0 w 2971799"/>
              <a:gd name="connsiteY0" fmla="*/ 172357 h 3414713"/>
              <a:gd name="connsiteX1" fmla="*/ 2971799 w 2971799"/>
              <a:gd name="connsiteY1" fmla="*/ 0 h 3414713"/>
              <a:gd name="connsiteX2" fmla="*/ 2971799 w 2971799"/>
              <a:gd name="connsiteY2" fmla="*/ 3414713 h 3414713"/>
              <a:gd name="connsiteX3" fmla="*/ 1006928 w 2971799"/>
              <a:gd name="connsiteY3" fmla="*/ 3387499 h 3414713"/>
              <a:gd name="connsiteX4" fmla="*/ 0 w 2971799"/>
              <a:gd name="connsiteY4" fmla="*/ 172357 h 3414713"/>
              <a:gd name="connsiteX0" fmla="*/ 1 w 2971800"/>
              <a:gd name="connsiteY0" fmla="*/ 172357 h 3469142"/>
              <a:gd name="connsiteX1" fmla="*/ 2971800 w 2971800"/>
              <a:gd name="connsiteY1" fmla="*/ 0 h 3469142"/>
              <a:gd name="connsiteX2" fmla="*/ 2971800 w 2971800"/>
              <a:gd name="connsiteY2" fmla="*/ 3414713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08300 w 2971800"/>
              <a:gd name="connsiteY2" fmla="*/ 2788784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71800 w 2971800"/>
              <a:gd name="connsiteY2" fmla="*/ 3405641 h 3469142"/>
              <a:gd name="connsiteX3" fmla="*/ 0 w 2971800"/>
              <a:gd name="connsiteY3" fmla="*/ 3469142 h 3469142"/>
              <a:gd name="connsiteX4" fmla="*/ 1 w 2971800"/>
              <a:gd name="connsiteY4" fmla="*/ 172357 h 3469142"/>
              <a:gd name="connsiteX0" fmla="*/ 1 w 2971800"/>
              <a:gd name="connsiteY0" fmla="*/ -1 h 3296784"/>
              <a:gd name="connsiteX1" fmla="*/ 2971800 w 2971800"/>
              <a:gd name="connsiteY1" fmla="*/ 56242 h 3296784"/>
              <a:gd name="connsiteX2" fmla="*/ 2971800 w 2971800"/>
              <a:gd name="connsiteY2" fmla="*/ 3233283 h 3296784"/>
              <a:gd name="connsiteX3" fmla="*/ 0 w 2971800"/>
              <a:gd name="connsiteY3" fmla="*/ 3296784 h 3296784"/>
              <a:gd name="connsiteX4" fmla="*/ 1 w 2971800"/>
              <a:gd name="connsiteY4" fmla="*/ -1 h 3296784"/>
              <a:gd name="connsiteX0" fmla="*/ 0 w 2971799"/>
              <a:gd name="connsiteY0" fmla="*/ 1 h 3233285"/>
              <a:gd name="connsiteX1" fmla="*/ 2971799 w 2971799"/>
              <a:gd name="connsiteY1" fmla="*/ 56244 h 3233285"/>
              <a:gd name="connsiteX2" fmla="*/ 2971799 w 2971799"/>
              <a:gd name="connsiteY2" fmla="*/ 3233285 h 3233285"/>
              <a:gd name="connsiteX3" fmla="*/ 12645 w 2971799"/>
              <a:gd name="connsiteY3" fmla="*/ 3129146 h 3233285"/>
              <a:gd name="connsiteX4" fmla="*/ 0 w 2971799"/>
              <a:gd name="connsiteY4" fmla="*/ 1 h 3233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799" h="3233285">
                <a:moveTo>
                  <a:pt x="0" y="1"/>
                </a:moveTo>
                <a:lnTo>
                  <a:pt x="2971799" y="56244"/>
                </a:lnTo>
                <a:lnTo>
                  <a:pt x="2971799" y="3233285"/>
                </a:lnTo>
                <a:lnTo>
                  <a:pt x="12645" y="3129146"/>
                </a:lnTo>
                <a:cubicBezTo>
                  <a:pt x="12645" y="2030218"/>
                  <a:pt x="0" y="1098929"/>
                  <a:pt x="0" y="1"/>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2"/>
          <p:cNvSpPr/>
          <p:nvPr userDrawn="1"/>
        </p:nvSpPr>
        <p:spPr>
          <a:xfrm>
            <a:off x="6299201" y="2214759"/>
            <a:ext cx="2387600" cy="3128766"/>
          </a:xfrm>
          <a:custGeom>
            <a:avLst/>
            <a:gdLst>
              <a:gd name="connsiteX0" fmla="*/ 0 w 2980871"/>
              <a:gd name="connsiteY0" fmla="*/ 0 h 3414713"/>
              <a:gd name="connsiteX1" fmla="*/ 2980871 w 2980871"/>
              <a:gd name="connsiteY1" fmla="*/ 0 h 3414713"/>
              <a:gd name="connsiteX2" fmla="*/ 2980871 w 2980871"/>
              <a:gd name="connsiteY2" fmla="*/ 3414713 h 3414713"/>
              <a:gd name="connsiteX3" fmla="*/ 0 w 2980871"/>
              <a:gd name="connsiteY3" fmla="*/ 3414713 h 3414713"/>
              <a:gd name="connsiteX4" fmla="*/ 0 w 2980871"/>
              <a:gd name="connsiteY4" fmla="*/ 0 h 3414713"/>
              <a:gd name="connsiteX0" fmla="*/ 526143 w 2980871"/>
              <a:gd name="connsiteY0" fmla="*/ 907143 h 3414713"/>
              <a:gd name="connsiteX1" fmla="*/ 2980871 w 2980871"/>
              <a:gd name="connsiteY1" fmla="*/ 0 h 3414713"/>
              <a:gd name="connsiteX2" fmla="*/ 2980871 w 2980871"/>
              <a:gd name="connsiteY2" fmla="*/ 3414713 h 3414713"/>
              <a:gd name="connsiteX3" fmla="*/ 0 w 2980871"/>
              <a:gd name="connsiteY3" fmla="*/ 3414713 h 3414713"/>
              <a:gd name="connsiteX4" fmla="*/ 526143 w 2980871"/>
              <a:gd name="connsiteY4" fmla="*/ 907143 h 3414713"/>
              <a:gd name="connsiteX0" fmla="*/ 9072 w 2980871"/>
              <a:gd name="connsiteY0" fmla="*/ 172357 h 3414713"/>
              <a:gd name="connsiteX1" fmla="*/ 2980871 w 2980871"/>
              <a:gd name="connsiteY1" fmla="*/ 0 h 3414713"/>
              <a:gd name="connsiteX2" fmla="*/ 2980871 w 2980871"/>
              <a:gd name="connsiteY2" fmla="*/ 3414713 h 3414713"/>
              <a:gd name="connsiteX3" fmla="*/ 0 w 2980871"/>
              <a:gd name="connsiteY3" fmla="*/ 3414713 h 3414713"/>
              <a:gd name="connsiteX4" fmla="*/ 9072 w 2980871"/>
              <a:gd name="connsiteY4" fmla="*/ 172357 h 3414713"/>
              <a:gd name="connsiteX0" fmla="*/ 0 w 2971799"/>
              <a:gd name="connsiteY0" fmla="*/ 172357 h 3414713"/>
              <a:gd name="connsiteX1" fmla="*/ 2971799 w 2971799"/>
              <a:gd name="connsiteY1" fmla="*/ 0 h 3414713"/>
              <a:gd name="connsiteX2" fmla="*/ 2971799 w 2971799"/>
              <a:gd name="connsiteY2" fmla="*/ 3414713 h 3414713"/>
              <a:gd name="connsiteX3" fmla="*/ 1006928 w 2971799"/>
              <a:gd name="connsiteY3" fmla="*/ 3387499 h 3414713"/>
              <a:gd name="connsiteX4" fmla="*/ 0 w 2971799"/>
              <a:gd name="connsiteY4" fmla="*/ 172357 h 3414713"/>
              <a:gd name="connsiteX0" fmla="*/ 1 w 2971800"/>
              <a:gd name="connsiteY0" fmla="*/ 172357 h 3469142"/>
              <a:gd name="connsiteX1" fmla="*/ 2971800 w 2971800"/>
              <a:gd name="connsiteY1" fmla="*/ 0 h 3469142"/>
              <a:gd name="connsiteX2" fmla="*/ 2971800 w 2971800"/>
              <a:gd name="connsiteY2" fmla="*/ 3414713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08300 w 2971800"/>
              <a:gd name="connsiteY2" fmla="*/ 2788784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71800 w 2971800"/>
              <a:gd name="connsiteY2" fmla="*/ 3405641 h 3469142"/>
              <a:gd name="connsiteX3" fmla="*/ 0 w 2971800"/>
              <a:gd name="connsiteY3" fmla="*/ 3469142 h 3469142"/>
              <a:gd name="connsiteX4" fmla="*/ 1 w 2971800"/>
              <a:gd name="connsiteY4" fmla="*/ 172357 h 3469142"/>
              <a:gd name="connsiteX0" fmla="*/ 12647 w 2971800"/>
              <a:gd name="connsiteY0" fmla="*/ 35198 h 3469142"/>
              <a:gd name="connsiteX1" fmla="*/ 2971800 w 2971800"/>
              <a:gd name="connsiteY1" fmla="*/ 0 h 3469142"/>
              <a:gd name="connsiteX2" fmla="*/ 2971800 w 2971800"/>
              <a:gd name="connsiteY2" fmla="*/ 3405641 h 3469142"/>
              <a:gd name="connsiteX3" fmla="*/ 0 w 2971800"/>
              <a:gd name="connsiteY3" fmla="*/ 3469142 h 3469142"/>
              <a:gd name="connsiteX4" fmla="*/ 12647 w 2971800"/>
              <a:gd name="connsiteY4" fmla="*/ 35198 h 3469142"/>
              <a:gd name="connsiteX0" fmla="*/ 12647 w 2971800"/>
              <a:gd name="connsiteY0" fmla="*/ 0 h 3433944"/>
              <a:gd name="connsiteX1" fmla="*/ 2959154 w 2971800"/>
              <a:gd name="connsiteY1" fmla="*/ 162922 h 3433944"/>
              <a:gd name="connsiteX2" fmla="*/ 2971800 w 2971800"/>
              <a:gd name="connsiteY2" fmla="*/ 3370443 h 3433944"/>
              <a:gd name="connsiteX3" fmla="*/ 0 w 2971800"/>
              <a:gd name="connsiteY3" fmla="*/ 3433944 h 3433944"/>
              <a:gd name="connsiteX4" fmla="*/ 12647 w 2971800"/>
              <a:gd name="connsiteY4" fmla="*/ 0 h 3433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00" h="3433944">
                <a:moveTo>
                  <a:pt x="12647" y="0"/>
                </a:moveTo>
                <a:lnTo>
                  <a:pt x="2959154" y="162922"/>
                </a:lnTo>
                <a:cubicBezTo>
                  <a:pt x="2963369" y="1232096"/>
                  <a:pt x="2967585" y="2301269"/>
                  <a:pt x="2971800" y="3370443"/>
                </a:cubicBezTo>
                <a:lnTo>
                  <a:pt x="0" y="3433944"/>
                </a:lnTo>
                <a:cubicBezTo>
                  <a:pt x="0" y="2335016"/>
                  <a:pt x="12647" y="1098928"/>
                  <a:pt x="12647"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 Placeholder 12"/>
          <p:cNvSpPr>
            <a:spLocks noGrp="1"/>
          </p:cNvSpPr>
          <p:nvPr>
            <p:ph type="body" sz="quarter" idx="15" hasCustomPrompt="1"/>
          </p:nvPr>
        </p:nvSpPr>
        <p:spPr>
          <a:xfrm>
            <a:off x="457202" y="3322320"/>
            <a:ext cx="2387600" cy="2021204"/>
          </a:xfrm>
          <a:prstGeom prst="rect">
            <a:avLst/>
          </a:prstGeom>
        </p:spPr>
        <p:txBody>
          <a:bodyPr anchor="t">
            <a:normAutofit/>
          </a:bodyPr>
          <a:lstStyle>
            <a:lvl1pPr marL="0" indent="0" algn="ctr">
              <a:lnSpc>
                <a:spcPct val="100000"/>
              </a:lnSpc>
              <a:spcBef>
                <a:spcPts val="600"/>
              </a:spcBef>
              <a:spcAft>
                <a:spcPts val="300"/>
              </a:spcAft>
              <a:buClrTx/>
              <a:buNone/>
              <a:defRPr sz="1600">
                <a:solidFill>
                  <a:srgbClr val="FFFFFF"/>
                </a:solidFill>
                <a:latin typeface="Verdana"/>
                <a:cs typeface="Verdana"/>
              </a:defRPr>
            </a:lvl1pPr>
            <a:lvl2pPr marL="228600" indent="0" algn="ctr">
              <a:lnSpc>
                <a:spcPct val="95000"/>
              </a:lnSpc>
              <a:spcBef>
                <a:spcPts val="600"/>
              </a:spcBef>
              <a:spcAft>
                <a:spcPts val="300"/>
              </a:spcAft>
              <a:buClrTx/>
              <a:buNone/>
              <a:defRPr sz="1400">
                <a:solidFill>
                  <a:srgbClr val="FFFFFF"/>
                </a:solidFill>
                <a:latin typeface="Verdana"/>
                <a:cs typeface="Verdana"/>
              </a:defRPr>
            </a:lvl2pPr>
            <a:lvl3pPr marL="457200" indent="0" algn="ctr">
              <a:lnSpc>
                <a:spcPct val="95000"/>
              </a:lnSpc>
              <a:spcBef>
                <a:spcPts val="600"/>
              </a:spcBef>
              <a:spcAft>
                <a:spcPts val="300"/>
              </a:spcAft>
              <a:buClrTx/>
              <a:buFont typeface="Arial"/>
              <a:buNone/>
              <a:defRPr sz="1400">
                <a:solidFill>
                  <a:srgbClr val="FFFFFF"/>
                </a:solidFill>
                <a:latin typeface="Verdana"/>
                <a:cs typeface="Verdana"/>
              </a:defRPr>
            </a:lvl3pPr>
            <a:lvl4pPr marL="685800" indent="0" algn="ctr">
              <a:lnSpc>
                <a:spcPct val="95000"/>
              </a:lnSpc>
              <a:spcBef>
                <a:spcPts val="600"/>
              </a:spcBef>
              <a:spcAft>
                <a:spcPts val="300"/>
              </a:spcAft>
              <a:buClrTx/>
              <a:buNone/>
              <a:defRPr sz="1400">
                <a:solidFill>
                  <a:srgbClr val="FFFFFF"/>
                </a:solidFill>
                <a:latin typeface="Verdana"/>
                <a:cs typeface="Verdana"/>
              </a:defRPr>
            </a:lvl4pPr>
            <a:lvl5pPr marL="914400" indent="0" algn="ctr">
              <a:lnSpc>
                <a:spcPct val="95000"/>
              </a:lnSpc>
              <a:spcBef>
                <a:spcPts val="600"/>
              </a:spcBef>
              <a:spcAft>
                <a:spcPts val="300"/>
              </a:spcAft>
              <a:buClrTx/>
              <a:buFont typeface="Arial"/>
              <a:buNone/>
              <a:defRPr sz="1400">
                <a:solidFill>
                  <a:srgbClr val="FFFFFF"/>
                </a:solidFill>
                <a:latin typeface="Verdana"/>
                <a:cs typeface="Verdana"/>
              </a:defRPr>
            </a:lvl5pPr>
          </a:lstStyle>
          <a:p>
            <a:pPr lvl="0"/>
            <a:r>
              <a:rPr lang="en-US" dirty="0"/>
              <a:t>Text Here</a:t>
            </a:r>
          </a:p>
        </p:txBody>
      </p:sp>
      <p:sp>
        <p:nvSpPr>
          <p:cNvPr id="17" name="Text Placeholder 12"/>
          <p:cNvSpPr>
            <a:spLocks noGrp="1"/>
          </p:cNvSpPr>
          <p:nvPr>
            <p:ph type="body" sz="quarter" idx="17" hasCustomPrompt="1"/>
          </p:nvPr>
        </p:nvSpPr>
        <p:spPr>
          <a:xfrm>
            <a:off x="6299201" y="3322320"/>
            <a:ext cx="2387600" cy="2021204"/>
          </a:xfrm>
          <a:prstGeom prst="rect">
            <a:avLst/>
          </a:prstGeom>
        </p:spPr>
        <p:txBody>
          <a:bodyPr anchor="t">
            <a:normAutofit/>
          </a:bodyPr>
          <a:lstStyle>
            <a:lvl1pPr marL="0" indent="0" algn="ctr">
              <a:lnSpc>
                <a:spcPct val="100000"/>
              </a:lnSpc>
              <a:spcBef>
                <a:spcPts val="600"/>
              </a:spcBef>
              <a:spcAft>
                <a:spcPts val="300"/>
              </a:spcAft>
              <a:buClrTx/>
              <a:buNone/>
              <a:defRPr sz="1600">
                <a:solidFill>
                  <a:srgbClr val="FFFFFF"/>
                </a:solidFill>
                <a:latin typeface="Verdana"/>
                <a:cs typeface="Verdana"/>
              </a:defRPr>
            </a:lvl1pPr>
            <a:lvl2pPr marL="228600" indent="0" algn="ctr">
              <a:lnSpc>
                <a:spcPct val="95000"/>
              </a:lnSpc>
              <a:spcBef>
                <a:spcPts val="600"/>
              </a:spcBef>
              <a:spcAft>
                <a:spcPts val="300"/>
              </a:spcAft>
              <a:buClrTx/>
              <a:buNone/>
              <a:defRPr sz="1400">
                <a:solidFill>
                  <a:srgbClr val="FFFFFF"/>
                </a:solidFill>
                <a:latin typeface="Verdana"/>
                <a:cs typeface="Verdana"/>
              </a:defRPr>
            </a:lvl2pPr>
            <a:lvl3pPr marL="457200" indent="0" algn="ctr">
              <a:lnSpc>
                <a:spcPct val="95000"/>
              </a:lnSpc>
              <a:spcBef>
                <a:spcPts val="600"/>
              </a:spcBef>
              <a:spcAft>
                <a:spcPts val="300"/>
              </a:spcAft>
              <a:buClrTx/>
              <a:buFont typeface="Arial"/>
              <a:buNone/>
              <a:defRPr sz="1400">
                <a:solidFill>
                  <a:srgbClr val="FFFFFF"/>
                </a:solidFill>
                <a:latin typeface="Verdana"/>
                <a:cs typeface="Verdana"/>
              </a:defRPr>
            </a:lvl3pPr>
            <a:lvl4pPr marL="685800" indent="0" algn="ctr">
              <a:lnSpc>
                <a:spcPct val="95000"/>
              </a:lnSpc>
              <a:spcBef>
                <a:spcPts val="600"/>
              </a:spcBef>
              <a:spcAft>
                <a:spcPts val="300"/>
              </a:spcAft>
              <a:buClrTx/>
              <a:buNone/>
              <a:defRPr sz="1400">
                <a:solidFill>
                  <a:srgbClr val="FFFFFF"/>
                </a:solidFill>
                <a:latin typeface="Verdana"/>
                <a:cs typeface="Verdana"/>
              </a:defRPr>
            </a:lvl4pPr>
            <a:lvl5pPr marL="914400" indent="0" algn="ctr">
              <a:lnSpc>
                <a:spcPct val="95000"/>
              </a:lnSpc>
              <a:spcBef>
                <a:spcPts val="600"/>
              </a:spcBef>
              <a:spcAft>
                <a:spcPts val="300"/>
              </a:spcAft>
              <a:buClrTx/>
              <a:buFont typeface="Arial"/>
              <a:buNone/>
              <a:defRPr sz="1400">
                <a:solidFill>
                  <a:srgbClr val="FFFFFF"/>
                </a:solidFill>
                <a:latin typeface="Verdana"/>
                <a:cs typeface="Verdana"/>
              </a:defRPr>
            </a:lvl5pPr>
          </a:lstStyle>
          <a:p>
            <a:pPr lvl="0"/>
            <a:r>
              <a:rPr lang="en-US" dirty="0"/>
              <a:t>Text Here</a:t>
            </a:r>
          </a:p>
        </p:txBody>
      </p:sp>
      <p:sp>
        <p:nvSpPr>
          <p:cNvPr id="18" name="Text Placeholder 12"/>
          <p:cNvSpPr>
            <a:spLocks noGrp="1"/>
          </p:cNvSpPr>
          <p:nvPr>
            <p:ph type="body" sz="quarter" idx="18" hasCustomPrompt="1"/>
          </p:nvPr>
        </p:nvSpPr>
        <p:spPr>
          <a:xfrm>
            <a:off x="3397432" y="3322321"/>
            <a:ext cx="2387600" cy="2021204"/>
          </a:xfrm>
          <a:prstGeom prst="rect">
            <a:avLst/>
          </a:prstGeom>
        </p:spPr>
        <p:txBody>
          <a:bodyPr anchor="t">
            <a:normAutofit/>
          </a:bodyPr>
          <a:lstStyle>
            <a:lvl1pPr marL="0" indent="0" algn="ctr">
              <a:lnSpc>
                <a:spcPct val="100000"/>
              </a:lnSpc>
              <a:spcBef>
                <a:spcPts val="600"/>
              </a:spcBef>
              <a:spcAft>
                <a:spcPts val="300"/>
              </a:spcAft>
              <a:buClrTx/>
              <a:buNone/>
              <a:defRPr sz="1600">
                <a:solidFill>
                  <a:srgbClr val="FFFFFF"/>
                </a:solidFill>
                <a:latin typeface="Verdana"/>
                <a:cs typeface="Verdana"/>
              </a:defRPr>
            </a:lvl1pPr>
            <a:lvl2pPr marL="228600" indent="0" algn="ctr">
              <a:lnSpc>
                <a:spcPct val="95000"/>
              </a:lnSpc>
              <a:spcBef>
                <a:spcPts val="600"/>
              </a:spcBef>
              <a:spcAft>
                <a:spcPts val="300"/>
              </a:spcAft>
              <a:buClrTx/>
              <a:buNone/>
              <a:defRPr sz="1400">
                <a:solidFill>
                  <a:srgbClr val="FFFFFF"/>
                </a:solidFill>
                <a:latin typeface="Verdana"/>
                <a:cs typeface="Verdana"/>
              </a:defRPr>
            </a:lvl2pPr>
            <a:lvl3pPr marL="457200" indent="0" algn="ctr">
              <a:lnSpc>
                <a:spcPct val="95000"/>
              </a:lnSpc>
              <a:spcBef>
                <a:spcPts val="600"/>
              </a:spcBef>
              <a:spcAft>
                <a:spcPts val="300"/>
              </a:spcAft>
              <a:buClrTx/>
              <a:buFont typeface="Arial"/>
              <a:buNone/>
              <a:defRPr sz="1400">
                <a:solidFill>
                  <a:srgbClr val="FFFFFF"/>
                </a:solidFill>
                <a:latin typeface="Verdana"/>
                <a:cs typeface="Verdana"/>
              </a:defRPr>
            </a:lvl3pPr>
            <a:lvl4pPr marL="685800" indent="0" algn="ctr">
              <a:lnSpc>
                <a:spcPct val="95000"/>
              </a:lnSpc>
              <a:spcBef>
                <a:spcPts val="600"/>
              </a:spcBef>
              <a:spcAft>
                <a:spcPts val="300"/>
              </a:spcAft>
              <a:buClrTx/>
              <a:buNone/>
              <a:defRPr sz="1400">
                <a:solidFill>
                  <a:srgbClr val="FFFFFF"/>
                </a:solidFill>
                <a:latin typeface="Verdana"/>
                <a:cs typeface="Verdana"/>
              </a:defRPr>
            </a:lvl4pPr>
            <a:lvl5pPr marL="914400" indent="0" algn="ctr">
              <a:lnSpc>
                <a:spcPct val="95000"/>
              </a:lnSpc>
              <a:spcBef>
                <a:spcPts val="600"/>
              </a:spcBef>
              <a:spcAft>
                <a:spcPts val="300"/>
              </a:spcAft>
              <a:buClrTx/>
              <a:buFont typeface="Arial"/>
              <a:buNone/>
              <a:defRPr sz="1400">
                <a:solidFill>
                  <a:srgbClr val="FFFFFF"/>
                </a:solidFill>
                <a:latin typeface="Verdana"/>
                <a:cs typeface="Verdana"/>
              </a:defRPr>
            </a:lvl5pPr>
          </a:lstStyle>
          <a:p>
            <a:pPr lvl="0"/>
            <a:r>
              <a:rPr lang="en-US" dirty="0"/>
              <a:t>Text Here</a:t>
            </a:r>
          </a:p>
        </p:txBody>
      </p:sp>
      <p:pic>
        <p:nvPicPr>
          <p:cNvPr id="23" name="Picture 22" descr="beazley_footerlin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807012"/>
            <a:ext cx="9144000" cy="646176"/>
          </a:xfrm>
          <a:prstGeom prst="rect">
            <a:avLst/>
          </a:prstGeom>
        </p:spPr>
      </p:pic>
      <p:sp>
        <p:nvSpPr>
          <p:cNvPr id="2" name="Oval 1"/>
          <p:cNvSpPr/>
          <p:nvPr userDrawn="1"/>
        </p:nvSpPr>
        <p:spPr>
          <a:xfrm>
            <a:off x="1046480" y="1849120"/>
            <a:ext cx="1209040" cy="1209040"/>
          </a:xfrm>
          <a:prstGeom prst="ellipse">
            <a:avLst/>
          </a:prstGeom>
          <a:solidFill>
            <a:schemeClr val="bg2">
              <a:lumMod val="20000"/>
              <a:lumOff val="80000"/>
            </a:schemeClr>
          </a:solidFill>
          <a:ln w="762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 name="Picture 23" descr="people.png"/>
          <p:cNvPicPr>
            <a:picLocks noChangeAspect="1"/>
          </p:cNvPicPr>
          <p:nvPr userDrawn="1"/>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1310640" y="2175164"/>
            <a:ext cx="680720" cy="556952"/>
          </a:xfrm>
          <a:prstGeom prst="rect">
            <a:avLst/>
          </a:prstGeom>
        </p:spPr>
      </p:pic>
      <p:sp>
        <p:nvSpPr>
          <p:cNvPr id="25" name="Oval 24"/>
          <p:cNvSpPr/>
          <p:nvPr userDrawn="1"/>
        </p:nvSpPr>
        <p:spPr>
          <a:xfrm>
            <a:off x="3972560" y="1849120"/>
            <a:ext cx="1209040" cy="1209040"/>
          </a:xfrm>
          <a:prstGeom prst="ellipse">
            <a:avLst/>
          </a:prstGeom>
          <a:solidFill>
            <a:schemeClr val="bg2">
              <a:lumMod val="20000"/>
              <a:lumOff val="80000"/>
            </a:schemeClr>
          </a:solidFill>
          <a:ln w="762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Oval 26"/>
          <p:cNvSpPr/>
          <p:nvPr userDrawn="1"/>
        </p:nvSpPr>
        <p:spPr>
          <a:xfrm>
            <a:off x="6888480" y="1849120"/>
            <a:ext cx="1209040" cy="1209040"/>
          </a:xfrm>
          <a:prstGeom prst="ellipse">
            <a:avLst/>
          </a:prstGeom>
          <a:solidFill>
            <a:schemeClr val="bg2">
              <a:lumMod val="20000"/>
              <a:lumOff val="80000"/>
            </a:schemeClr>
          </a:solidFill>
          <a:ln w="762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1" name="Picture 30" descr="bill.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172960" y="2121281"/>
            <a:ext cx="538480" cy="683540"/>
          </a:xfrm>
          <a:prstGeom prst="rect">
            <a:avLst/>
          </a:prstGeom>
        </p:spPr>
      </p:pic>
      <p:sp>
        <p:nvSpPr>
          <p:cNvPr id="19" name="Title 6"/>
          <p:cNvSpPr>
            <a:spLocks noGrp="1"/>
          </p:cNvSpPr>
          <p:nvPr>
            <p:ph type="title" hasCustomPrompt="1"/>
          </p:nvPr>
        </p:nvSpPr>
        <p:spPr>
          <a:xfrm>
            <a:off x="457200" y="274639"/>
            <a:ext cx="8229600" cy="660081"/>
          </a:xfrm>
          <a:prstGeom prst="rect">
            <a:avLst/>
          </a:prstGeom>
        </p:spPr>
        <p:txBody>
          <a:bodyPr anchor="ctr">
            <a:normAutofit/>
          </a:bodyPr>
          <a:lstStyle>
            <a:lvl1pPr algn="l">
              <a:defRPr sz="3600">
                <a:solidFill>
                  <a:srgbClr val="AC2973"/>
                </a:solidFill>
                <a:latin typeface="Times New Roman"/>
                <a:cs typeface="Times New Roman"/>
              </a:defRPr>
            </a:lvl1pPr>
          </a:lstStyle>
          <a:p>
            <a:r>
              <a:rPr lang="en-US" dirty="0"/>
              <a:t>Title</a:t>
            </a:r>
          </a:p>
        </p:txBody>
      </p:sp>
      <p:sp>
        <p:nvSpPr>
          <p:cNvPr id="20" name="Text Placeholder 8"/>
          <p:cNvSpPr>
            <a:spLocks noGrp="1"/>
          </p:cNvSpPr>
          <p:nvPr>
            <p:ph type="body" sz="quarter" idx="13" hasCustomPrompt="1"/>
          </p:nvPr>
        </p:nvSpPr>
        <p:spPr>
          <a:xfrm>
            <a:off x="457200" y="934720"/>
            <a:ext cx="8229600" cy="345439"/>
          </a:xfrm>
          <a:prstGeom prst="rect">
            <a:avLst/>
          </a:prstGeom>
        </p:spPr>
        <p:txBody>
          <a:bodyPr anchor="ctr">
            <a:noAutofit/>
          </a:bodyPr>
          <a:lstStyle>
            <a:lvl1pPr marL="0" indent="0">
              <a:buNone/>
              <a:defRPr sz="1800">
                <a:latin typeface="Verdana"/>
                <a:cs typeface="Verdana"/>
              </a:defRPr>
            </a:lvl1pPr>
            <a:lvl2pPr marL="457200" indent="0">
              <a:buNone/>
              <a:defRPr sz="1600">
                <a:latin typeface="Verdana"/>
                <a:cs typeface="Verdana"/>
              </a:defRPr>
            </a:lvl2pPr>
            <a:lvl3pPr marL="914400" indent="0">
              <a:buNone/>
              <a:defRPr sz="1600">
                <a:latin typeface="Verdana"/>
                <a:cs typeface="Verdana"/>
              </a:defRPr>
            </a:lvl3pPr>
            <a:lvl4pPr marL="1371600" indent="0">
              <a:buNone/>
              <a:defRPr sz="1600">
                <a:latin typeface="Verdana"/>
                <a:cs typeface="Verdana"/>
              </a:defRPr>
            </a:lvl4pPr>
            <a:lvl5pPr marL="1828800" indent="0">
              <a:buNone/>
              <a:defRPr sz="1600">
                <a:latin typeface="Verdana"/>
                <a:cs typeface="Verdana"/>
              </a:defRPr>
            </a:lvl5pPr>
          </a:lstStyle>
          <a:p>
            <a:pPr lvl="0"/>
            <a:r>
              <a:rPr lang="en-US" dirty="0"/>
              <a:t>Subtitle</a:t>
            </a:r>
          </a:p>
        </p:txBody>
      </p:sp>
      <p:cxnSp>
        <p:nvCxnSpPr>
          <p:cNvPr id="21" name="Straight Connector 20"/>
          <p:cNvCxnSpPr/>
          <p:nvPr userDrawn="1"/>
        </p:nvCxnSpPr>
        <p:spPr>
          <a:xfrm>
            <a:off x="457200" y="1361440"/>
            <a:ext cx="82296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8" name="Slide Number Placeholder 4"/>
          <p:cNvSpPr>
            <a:spLocks noGrp="1"/>
          </p:cNvSpPr>
          <p:nvPr>
            <p:ph type="sldNum" sz="quarter" idx="12"/>
          </p:nvPr>
        </p:nvSpPr>
        <p:spPr>
          <a:xfrm>
            <a:off x="6553200" y="6268720"/>
            <a:ext cx="2133600" cy="589280"/>
          </a:xfrm>
          <a:prstGeom prst="rect">
            <a:avLst/>
          </a:prstGeom>
        </p:spPr>
        <p:txBody>
          <a:bodyPr/>
          <a:lstStyle>
            <a:lvl1pPr algn="r">
              <a:defRPr sz="1400">
                <a:solidFill>
                  <a:schemeClr val="tx1"/>
                </a:solidFill>
                <a:latin typeface="Verdana"/>
                <a:cs typeface="Verdana"/>
              </a:defRPr>
            </a:lvl1pPr>
          </a:lstStyle>
          <a:p>
            <a:fld id="{517EF3EC-CC20-2E4D-A85A-775F66D463CA}" type="slidenum">
              <a:rPr lang="en-US" smtClean="0"/>
              <a:pPr/>
              <a:t>‹#›</a:t>
            </a:fld>
            <a:endParaRPr lang="en-US" dirty="0"/>
          </a:p>
        </p:txBody>
      </p:sp>
      <p:pic>
        <p:nvPicPr>
          <p:cNvPr id="26" name="Picture 25" descr="dollar.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438024" y="2072357"/>
            <a:ext cx="278113" cy="762567"/>
          </a:xfrm>
          <a:prstGeom prst="rect">
            <a:avLst/>
          </a:prstGeom>
        </p:spPr>
      </p:pic>
    </p:spTree>
    <p:extLst>
      <p:ext uri="{BB962C8B-B14F-4D97-AF65-F5344CB8AC3E}">
        <p14:creationId xmlns:p14="http://schemas.microsoft.com/office/powerpoint/2010/main" val="19242681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hree Column Boxes with Icons">
    <p:spTree>
      <p:nvGrpSpPr>
        <p:cNvPr id="1" name=""/>
        <p:cNvGrpSpPr/>
        <p:nvPr/>
      </p:nvGrpSpPr>
      <p:grpSpPr>
        <a:xfrm>
          <a:off x="0" y="0"/>
          <a:ext cx="0" cy="0"/>
          <a:chOff x="0" y="0"/>
          <a:chExt cx="0" cy="0"/>
        </a:xfrm>
      </p:grpSpPr>
      <p:sp>
        <p:nvSpPr>
          <p:cNvPr id="10" name="Rectangle 2"/>
          <p:cNvSpPr/>
          <p:nvPr userDrawn="1"/>
        </p:nvSpPr>
        <p:spPr>
          <a:xfrm>
            <a:off x="457201" y="2346960"/>
            <a:ext cx="2387600" cy="2996565"/>
          </a:xfrm>
          <a:custGeom>
            <a:avLst/>
            <a:gdLst>
              <a:gd name="connsiteX0" fmla="*/ 0 w 2980871"/>
              <a:gd name="connsiteY0" fmla="*/ 0 h 3414713"/>
              <a:gd name="connsiteX1" fmla="*/ 2980871 w 2980871"/>
              <a:gd name="connsiteY1" fmla="*/ 0 h 3414713"/>
              <a:gd name="connsiteX2" fmla="*/ 2980871 w 2980871"/>
              <a:gd name="connsiteY2" fmla="*/ 3414713 h 3414713"/>
              <a:gd name="connsiteX3" fmla="*/ 0 w 2980871"/>
              <a:gd name="connsiteY3" fmla="*/ 3414713 h 3414713"/>
              <a:gd name="connsiteX4" fmla="*/ 0 w 2980871"/>
              <a:gd name="connsiteY4" fmla="*/ 0 h 3414713"/>
              <a:gd name="connsiteX0" fmla="*/ 526143 w 2980871"/>
              <a:gd name="connsiteY0" fmla="*/ 907143 h 3414713"/>
              <a:gd name="connsiteX1" fmla="*/ 2980871 w 2980871"/>
              <a:gd name="connsiteY1" fmla="*/ 0 h 3414713"/>
              <a:gd name="connsiteX2" fmla="*/ 2980871 w 2980871"/>
              <a:gd name="connsiteY2" fmla="*/ 3414713 h 3414713"/>
              <a:gd name="connsiteX3" fmla="*/ 0 w 2980871"/>
              <a:gd name="connsiteY3" fmla="*/ 3414713 h 3414713"/>
              <a:gd name="connsiteX4" fmla="*/ 526143 w 2980871"/>
              <a:gd name="connsiteY4" fmla="*/ 907143 h 3414713"/>
              <a:gd name="connsiteX0" fmla="*/ 9072 w 2980871"/>
              <a:gd name="connsiteY0" fmla="*/ 172357 h 3414713"/>
              <a:gd name="connsiteX1" fmla="*/ 2980871 w 2980871"/>
              <a:gd name="connsiteY1" fmla="*/ 0 h 3414713"/>
              <a:gd name="connsiteX2" fmla="*/ 2980871 w 2980871"/>
              <a:gd name="connsiteY2" fmla="*/ 3414713 h 3414713"/>
              <a:gd name="connsiteX3" fmla="*/ 0 w 2980871"/>
              <a:gd name="connsiteY3" fmla="*/ 3414713 h 3414713"/>
              <a:gd name="connsiteX4" fmla="*/ 9072 w 2980871"/>
              <a:gd name="connsiteY4" fmla="*/ 172357 h 3414713"/>
              <a:gd name="connsiteX0" fmla="*/ 0 w 2971799"/>
              <a:gd name="connsiteY0" fmla="*/ 172357 h 3414713"/>
              <a:gd name="connsiteX1" fmla="*/ 2971799 w 2971799"/>
              <a:gd name="connsiteY1" fmla="*/ 0 h 3414713"/>
              <a:gd name="connsiteX2" fmla="*/ 2971799 w 2971799"/>
              <a:gd name="connsiteY2" fmla="*/ 3414713 h 3414713"/>
              <a:gd name="connsiteX3" fmla="*/ 1006928 w 2971799"/>
              <a:gd name="connsiteY3" fmla="*/ 3387499 h 3414713"/>
              <a:gd name="connsiteX4" fmla="*/ 0 w 2971799"/>
              <a:gd name="connsiteY4" fmla="*/ 172357 h 3414713"/>
              <a:gd name="connsiteX0" fmla="*/ 1 w 2971800"/>
              <a:gd name="connsiteY0" fmla="*/ 172357 h 3469142"/>
              <a:gd name="connsiteX1" fmla="*/ 2971800 w 2971800"/>
              <a:gd name="connsiteY1" fmla="*/ 0 h 3469142"/>
              <a:gd name="connsiteX2" fmla="*/ 2971800 w 2971800"/>
              <a:gd name="connsiteY2" fmla="*/ 3414713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08300 w 2971800"/>
              <a:gd name="connsiteY2" fmla="*/ 2788784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71800 w 2971800"/>
              <a:gd name="connsiteY2" fmla="*/ 3405641 h 3469142"/>
              <a:gd name="connsiteX3" fmla="*/ 0 w 2971800"/>
              <a:gd name="connsiteY3" fmla="*/ 3469142 h 3469142"/>
              <a:gd name="connsiteX4" fmla="*/ 1 w 2971800"/>
              <a:gd name="connsiteY4" fmla="*/ 172357 h 3469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00" h="3469142">
                <a:moveTo>
                  <a:pt x="1" y="172357"/>
                </a:moveTo>
                <a:lnTo>
                  <a:pt x="2971800" y="0"/>
                </a:lnTo>
                <a:lnTo>
                  <a:pt x="2971800" y="3405641"/>
                </a:lnTo>
                <a:lnTo>
                  <a:pt x="0" y="3469142"/>
                </a:lnTo>
                <a:cubicBezTo>
                  <a:pt x="0" y="2370214"/>
                  <a:pt x="1" y="1271285"/>
                  <a:pt x="1" y="17235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2"/>
          <p:cNvSpPr/>
          <p:nvPr userDrawn="1"/>
        </p:nvSpPr>
        <p:spPr>
          <a:xfrm>
            <a:off x="3397433" y="2346960"/>
            <a:ext cx="2387599" cy="2996565"/>
          </a:xfrm>
          <a:custGeom>
            <a:avLst/>
            <a:gdLst>
              <a:gd name="connsiteX0" fmla="*/ 0 w 2980871"/>
              <a:gd name="connsiteY0" fmla="*/ 0 h 3414713"/>
              <a:gd name="connsiteX1" fmla="*/ 2980871 w 2980871"/>
              <a:gd name="connsiteY1" fmla="*/ 0 h 3414713"/>
              <a:gd name="connsiteX2" fmla="*/ 2980871 w 2980871"/>
              <a:gd name="connsiteY2" fmla="*/ 3414713 h 3414713"/>
              <a:gd name="connsiteX3" fmla="*/ 0 w 2980871"/>
              <a:gd name="connsiteY3" fmla="*/ 3414713 h 3414713"/>
              <a:gd name="connsiteX4" fmla="*/ 0 w 2980871"/>
              <a:gd name="connsiteY4" fmla="*/ 0 h 3414713"/>
              <a:gd name="connsiteX0" fmla="*/ 526143 w 2980871"/>
              <a:gd name="connsiteY0" fmla="*/ 907143 h 3414713"/>
              <a:gd name="connsiteX1" fmla="*/ 2980871 w 2980871"/>
              <a:gd name="connsiteY1" fmla="*/ 0 h 3414713"/>
              <a:gd name="connsiteX2" fmla="*/ 2980871 w 2980871"/>
              <a:gd name="connsiteY2" fmla="*/ 3414713 h 3414713"/>
              <a:gd name="connsiteX3" fmla="*/ 0 w 2980871"/>
              <a:gd name="connsiteY3" fmla="*/ 3414713 h 3414713"/>
              <a:gd name="connsiteX4" fmla="*/ 526143 w 2980871"/>
              <a:gd name="connsiteY4" fmla="*/ 907143 h 3414713"/>
              <a:gd name="connsiteX0" fmla="*/ 9072 w 2980871"/>
              <a:gd name="connsiteY0" fmla="*/ 172357 h 3414713"/>
              <a:gd name="connsiteX1" fmla="*/ 2980871 w 2980871"/>
              <a:gd name="connsiteY1" fmla="*/ 0 h 3414713"/>
              <a:gd name="connsiteX2" fmla="*/ 2980871 w 2980871"/>
              <a:gd name="connsiteY2" fmla="*/ 3414713 h 3414713"/>
              <a:gd name="connsiteX3" fmla="*/ 0 w 2980871"/>
              <a:gd name="connsiteY3" fmla="*/ 3414713 h 3414713"/>
              <a:gd name="connsiteX4" fmla="*/ 9072 w 2980871"/>
              <a:gd name="connsiteY4" fmla="*/ 172357 h 3414713"/>
              <a:gd name="connsiteX0" fmla="*/ 0 w 2971799"/>
              <a:gd name="connsiteY0" fmla="*/ 172357 h 3414713"/>
              <a:gd name="connsiteX1" fmla="*/ 2971799 w 2971799"/>
              <a:gd name="connsiteY1" fmla="*/ 0 h 3414713"/>
              <a:gd name="connsiteX2" fmla="*/ 2971799 w 2971799"/>
              <a:gd name="connsiteY2" fmla="*/ 3414713 h 3414713"/>
              <a:gd name="connsiteX3" fmla="*/ 1006928 w 2971799"/>
              <a:gd name="connsiteY3" fmla="*/ 3387499 h 3414713"/>
              <a:gd name="connsiteX4" fmla="*/ 0 w 2971799"/>
              <a:gd name="connsiteY4" fmla="*/ 172357 h 3414713"/>
              <a:gd name="connsiteX0" fmla="*/ 1 w 2971800"/>
              <a:gd name="connsiteY0" fmla="*/ 172357 h 3469142"/>
              <a:gd name="connsiteX1" fmla="*/ 2971800 w 2971800"/>
              <a:gd name="connsiteY1" fmla="*/ 0 h 3469142"/>
              <a:gd name="connsiteX2" fmla="*/ 2971800 w 2971800"/>
              <a:gd name="connsiteY2" fmla="*/ 3414713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08300 w 2971800"/>
              <a:gd name="connsiteY2" fmla="*/ 2788784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71800 w 2971800"/>
              <a:gd name="connsiteY2" fmla="*/ 3405641 h 3469142"/>
              <a:gd name="connsiteX3" fmla="*/ 0 w 2971800"/>
              <a:gd name="connsiteY3" fmla="*/ 3469142 h 3469142"/>
              <a:gd name="connsiteX4" fmla="*/ 1 w 2971800"/>
              <a:gd name="connsiteY4" fmla="*/ 172357 h 3469142"/>
              <a:gd name="connsiteX0" fmla="*/ 1 w 2971800"/>
              <a:gd name="connsiteY0" fmla="*/ -1 h 3296784"/>
              <a:gd name="connsiteX1" fmla="*/ 2971800 w 2971800"/>
              <a:gd name="connsiteY1" fmla="*/ 56242 h 3296784"/>
              <a:gd name="connsiteX2" fmla="*/ 2971800 w 2971800"/>
              <a:gd name="connsiteY2" fmla="*/ 3233283 h 3296784"/>
              <a:gd name="connsiteX3" fmla="*/ 0 w 2971800"/>
              <a:gd name="connsiteY3" fmla="*/ 3296784 h 3296784"/>
              <a:gd name="connsiteX4" fmla="*/ 1 w 2971800"/>
              <a:gd name="connsiteY4" fmla="*/ -1 h 3296784"/>
              <a:gd name="connsiteX0" fmla="*/ 0 w 2971799"/>
              <a:gd name="connsiteY0" fmla="*/ 1 h 3233285"/>
              <a:gd name="connsiteX1" fmla="*/ 2971799 w 2971799"/>
              <a:gd name="connsiteY1" fmla="*/ 56244 h 3233285"/>
              <a:gd name="connsiteX2" fmla="*/ 2971799 w 2971799"/>
              <a:gd name="connsiteY2" fmla="*/ 3233285 h 3233285"/>
              <a:gd name="connsiteX3" fmla="*/ 12645 w 2971799"/>
              <a:gd name="connsiteY3" fmla="*/ 3129146 h 3233285"/>
              <a:gd name="connsiteX4" fmla="*/ 0 w 2971799"/>
              <a:gd name="connsiteY4" fmla="*/ 1 h 3233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799" h="3233285">
                <a:moveTo>
                  <a:pt x="0" y="1"/>
                </a:moveTo>
                <a:lnTo>
                  <a:pt x="2971799" y="56244"/>
                </a:lnTo>
                <a:lnTo>
                  <a:pt x="2971799" y="3233285"/>
                </a:lnTo>
                <a:lnTo>
                  <a:pt x="12645" y="3129146"/>
                </a:lnTo>
                <a:cubicBezTo>
                  <a:pt x="12645" y="2030218"/>
                  <a:pt x="0" y="1098929"/>
                  <a:pt x="0" y="1"/>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2"/>
          <p:cNvSpPr/>
          <p:nvPr userDrawn="1"/>
        </p:nvSpPr>
        <p:spPr>
          <a:xfrm>
            <a:off x="6299201" y="2214759"/>
            <a:ext cx="2387600" cy="3128766"/>
          </a:xfrm>
          <a:custGeom>
            <a:avLst/>
            <a:gdLst>
              <a:gd name="connsiteX0" fmla="*/ 0 w 2980871"/>
              <a:gd name="connsiteY0" fmla="*/ 0 h 3414713"/>
              <a:gd name="connsiteX1" fmla="*/ 2980871 w 2980871"/>
              <a:gd name="connsiteY1" fmla="*/ 0 h 3414713"/>
              <a:gd name="connsiteX2" fmla="*/ 2980871 w 2980871"/>
              <a:gd name="connsiteY2" fmla="*/ 3414713 h 3414713"/>
              <a:gd name="connsiteX3" fmla="*/ 0 w 2980871"/>
              <a:gd name="connsiteY3" fmla="*/ 3414713 h 3414713"/>
              <a:gd name="connsiteX4" fmla="*/ 0 w 2980871"/>
              <a:gd name="connsiteY4" fmla="*/ 0 h 3414713"/>
              <a:gd name="connsiteX0" fmla="*/ 526143 w 2980871"/>
              <a:gd name="connsiteY0" fmla="*/ 907143 h 3414713"/>
              <a:gd name="connsiteX1" fmla="*/ 2980871 w 2980871"/>
              <a:gd name="connsiteY1" fmla="*/ 0 h 3414713"/>
              <a:gd name="connsiteX2" fmla="*/ 2980871 w 2980871"/>
              <a:gd name="connsiteY2" fmla="*/ 3414713 h 3414713"/>
              <a:gd name="connsiteX3" fmla="*/ 0 w 2980871"/>
              <a:gd name="connsiteY3" fmla="*/ 3414713 h 3414713"/>
              <a:gd name="connsiteX4" fmla="*/ 526143 w 2980871"/>
              <a:gd name="connsiteY4" fmla="*/ 907143 h 3414713"/>
              <a:gd name="connsiteX0" fmla="*/ 9072 w 2980871"/>
              <a:gd name="connsiteY0" fmla="*/ 172357 h 3414713"/>
              <a:gd name="connsiteX1" fmla="*/ 2980871 w 2980871"/>
              <a:gd name="connsiteY1" fmla="*/ 0 h 3414713"/>
              <a:gd name="connsiteX2" fmla="*/ 2980871 w 2980871"/>
              <a:gd name="connsiteY2" fmla="*/ 3414713 h 3414713"/>
              <a:gd name="connsiteX3" fmla="*/ 0 w 2980871"/>
              <a:gd name="connsiteY3" fmla="*/ 3414713 h 3414713"/>
              <a:gd name="connsiteX4" fmla="*/ 9072 w 2980871"/>
              <a:gd name="connsiteY4" fmla="*/ 172357 h 3414713"/>
              <a:gd name="connsiteX0" fmla="*/ 0 w 2971799"/>
              <a:gd name="connsiteY0" fmla="*/ 172357 h 3414713"/>
              <a:gd name="connsiteX1" fmla="*/ 2971799 w 2971799"/>
              <a:gd name="connsiteY1" fmla="*/ 0 h 3414713"/>
              <a:gd name="connsiteX2" fmla="*/ 2971799 w 2971799"/>
              <a:gd name="connsiteY2" fmla="*/ 3414713 h 3414713"/>
              <a:gd name="connsiteX3" fmla="*/ 1006928 w 2971799"/>
              <a:gd name="connsiteY3" fmla="*/ 3387499 h 3414713"/>
              <a:gd name="connsiteX4" fmla="*/ 0 w 2971799"/>
              <a:gd name="connsiteY4" fmla="*/ 172357 h 3414713"/>
              <a:gd name="connsiteX0" fmla="*/ 1 w 2971800"/>
              <a:gd name="connsiteY0" fmla="*/ 172357 h 3469142"/>
              <a:gd name="connsiteX1" fmla="*/ 2971800 w 2971800"/>
              <a:gd name="connsiteY1" fmla="*/ 0 h 3469142"/>
              <a:gd name="connsiteX2" fmla="*/ 2971800 w 2971800"/>
              <a:gd name="connsiteY2" fmla="*/ 3414713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08300 w 2971800"/>
              <a:gd name="connsiteY2" fmla="*/ 2788784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71800 w 2971800"/>
              <a:gd name="connsiteY2" fmla="*/ 3405641 h 3469142"/>
              <a:gd name="connsiteX3" fmla="*/ 0 w 2971800"/>
              <a:gd name="connsiteY3" fmla="*/ 3469142 h 3469142"/>
              <a:gd name="connsiteX4" fmla="*/ 1 w 2971800"/>
              <a:gd name="connsiteY4" fmla="*/ 172357 h 3469142"/>
              <a:gd name="connsiteX0" fmla="*/ 12647 w 2971800"/>
              <a:gd name="connsiteY0" fmla="*/ 35198 h 3469142"/>
              <a:gd name="connsiteX1" fmla="*/ 2971800 w 2971800"/>
              <a:gd name="connsiteY1" fmla="*/ 0 h 3469142"/>
              <a:gd name="connsiteX2" fmla="*/ 2971800 w 2971800"/>
              <a:gd name="connsiteY2" fmla="*/ 3405641 h 3469142"/>
              <a:gd name="connsiteX3" fmla="*/ 0 w 2971800"/>
              <a:gd name="connsiteY3" fmla="*/ 3469142 h 3469142"/>
              <a:gd name="connsiteX4" fmla="*/ 12647 w 2971800"/>
              <a:gd name="connsiteY4" fmla="*/ 35198 h 3469142"/>
              <a:gd name="connsiteX0" fmla="*/ 12647 w 2971800"/>
              <a:gd name="connsiteY0" fmla="*/ 0 h 3433944"/>
              <a:gd name="connsiteX1" fmla="*/ 2959154 w 2971800"/>
              <a:gd name="connsiteY1" fmla="*/ 162922 h 3433944"/>
              <a:gd name="connsiteX2" fmla="*/ 2971800 w 2971800"/>
              <a:gd name="connsiteY2" fmla="*/ 3370443 h 3433944"/>
              <a:gd name="connsiteX3" fmla="*/ 0 w 2971800"/>
              <a:gd name="connsiteY3" fmla="*/ 3433944 h 3433944"/>
              <a:gd name="connsiteX4" fmla="*/ 12647 w 2971800"/>
              <a:gd name="connsiteY4" fmla="*/ 0 h 3433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00" h="3433944">
                <a:moveTo>
                  <a:pt x="12647" y="0"/>
                </a:moveTo>
                <a:lnTo>
                  <a:pt x="2959154" y="162922"/>
                </a:lnTo>
                <a:cubicBezTo>
                  <a:pt x="2963369" y="1232096"/>
                  <a:pt x="2967585" y="2301269"/>
                  <a:pt x="2971800" y="3370443"/>
                </a:cubicBezTo>
                <a:lnTo>
                  <a:pt x="0" y="3433944"/>
                </a:lnTo>
                <a:cubicBezTo>
                  <a:pt x="0" y="2335016"/>
                  <a:pt x="12647" y="1098928"/>
                  <a:pt x="12647"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 Placeholder 12"/>
          <p:cNvSpPr>
            <a:spLocks noGrp="1"/>
          </p:cNvSpPr>
          <p:nvPr>
            <p:ph type="body" sz="quarter" idx="15" hasCustomPrompt="1"/>
          </p:nvPr>
        </p:nvSpPr>
        <p:spPr>
          <a:xfrm>
            <a:off x="457202" y="3322320"/>
            <a:ext cx="2387600" cy="2021204"/>
          </a:xfrm>
          <a:prstGeom prst="rect">
            <a:avLst/>
          </a:prstGeom>
        </p:spPr>
        <p:txBody>
          <a:bodyPr anchor="t">
            <a:normAutofit/>
          </a:bodyPr>
          <a:lstStyle>
            <a:lvl1pPr marL="0" indent="0" algn="ctr">
              <a:lnSpc>
                <a:spcPct val="100000"/>
              </a:lnSpc>
              <a:spcBef>
                <a:spcPts val="600"/>
              </a:spcBef>
              <a:spcAft>
                <a:spcPts val="300"/>
              </a:spcAft>
              <a:buClrTx/>
              <a:buNone/>
              <a:defRPr sz="1600">
                <a:solidFill>
                  <a:srgbClr val="FFFFFF"/>
                </a:solidFill>
                <a:latin typeface="Verdana"/>
                <a:cs typeface="Verdana"/>
              </a:defRPr>
            </a:lvl1pPr>
            <a:lvl2pPr marL="228600" indent="0" algn="ctr">
              <a:lnSpc>
                <a:spcPct val="95000"/>
              </a:lnSpc>
              <a:spcBef>
                <a:spcPts val="600"/>
              </a:spcBef>
              <a:spcAft>
                <a:spcPts val="300"/>
              </a:spcAft>
              <a:buClrTx/>
              <a:buNone/>
              <a:defRPr sz="1400">
                <a:solidFill>
                  <a:srgbClr val="FFFFFF"/>
                </a:solidFill>
                <a:latin typeface="Verdana"/>
                <a:cs typeface="Verdana"/>
              </a:defRPr>
            </a:lvl2pPr>
            <a:lvl3pPr marL="457200" indent="0" algn="ctr">
              <a:lnSpc>
                <a:spcPct val="95000"/>
              </a:lnSpc>
              <a:spcBef>
                <a:spcPts val="600"/>
              </a:spcBef>
              <a:spcAft>
                <a:spcPts val="300"/>
              </a:spcAft>
              <a:buClrTx/>
              <a:buFont typeface="Arial"/>
              <a:buNone/>
              <a:defRPr sz="1400">
                <a:solidFill>
                  <a:srgbClr val="FFFFFF"/>
                </a:solidFill>
                <a:latin typeface="Verdana"/>
                <a:cs typeface="Verdana"/>
              </a:defRPr>
            </a:lvl3pPr>
            <a:lvl4pPr marL="685800" indent="0" algn="ctr">
              <a:lnSpc>
                <a:spcPct val="95000"/>
              </a:lnSpc>
              <a:spcBef>
                <a:spcPts val="600"/>
              </a:spcBef>
              <a:spcAft>
                <a:spcPts val="300"/>
              </a:spcAft>
              <a:buClrTx/>
              <a:buNone/>
              <a:defRPr sz="1400">
                <a:solidFill>
                  <a:srgbClr val="FFFFFF"/>
                </a:solidFill>
                <a:latin typeface="Verdana"/>
                <a:cs typeface="Verdana"/>
              </a:defRPr>
            </a:lvl4pPr>
            <a:lvl5pPr marL="914400" indent="0" algn="ctr">
              <a:lnSpc>
                <a:spcPct val="95000"/>
              </a:lnSpc>
              <a:spcBef>
                <a:spcPts val="600"/>
              </a:spcBef>
              <a:spcAft>
                <a:spcPts val="300"/>
              </a:spcAft>
              <a:buClrTx/>
              <a:buFont typeface="Arial"/>
              <a:buNone/>
              <a:defRPr sz="1400">
                <a:solidFill>
                  <a:srgbClr val="FFFFFF"/>
                </a:solidFill>
                <a:latin typeface="Verdana"/>
                <a:cs typeface="Verdana"/>
              </a:defRPr>
            </a:lvl5pPr>
          </a:lstStyle>
          <a:p>
            <a:pPr lvl="0"/>
            <a:r>
              <a:rPr lang="en-US" dirty="0"/>
              <a:t>Text Here</a:t>
            </a:r>
          </a:p>
        </p:txBody>
      </p:sp>
      <p:sp>
        <p:nvSpPr>
          <p:cNvPr id="17" name="Text Placeholder 12"/>
          <p:cNvSpPr>
            <a:spLocks noGrp="1"/>
          </p:cNvSpPr>
          <p:nvPr>
            <p:ph type="body" sz="quarter" idx="17" hasCustomPrompt="1"/>
          </p:nvPr>
        </p:nvSpPr>
        <p:spPr>
          <a:xfrm>
            <a:off x="6299201" y="3322320"/>
            <a:ext cx="2387600" cy="2021204"/>
          </a:xfrm>
          <a:prstGeom prst="rect">
            <a:avLst/>
          </a:prstGeom>
        </p:spPr>
        <p:txBody>
          <a:bodyPr anchor="t">
            <a:normAutofit/>
          </a:bodyPr>
          <a:lstStyle>
            <a:lvl1pPr marL="0" indent="0" algn="ctr">
              <a:lnSpc>
                <a:spcPct val="100000"/>
              </a:lnSpc>
              <a:spcBef>
                <a:spcPts val="600"/>
              </a:spcBef>
              <a:spcAft>
                <a:spcPts val="300"/>
              </a:spcAft>
              <a:buClrTx/>
              <a:buNone/>
              <a:defRPr sz="1600">
                <a:solidFill>
                  <a:srgbClr val="FFFFFF"/>
                </a:solidFill>
                <a:latin typeface="Verdana"/>
                <a:cs typeface="Verdana"/>
              </a:defRPr>
            </a:lvl1pPr>
            <a:lvl2pPr marL="228600" indent="0" algn="ctr">
              <a:lnSpc>
                <a:spcPct val="95000"/>
              </a:lnSpc>
              <a:spcBef>
                <a:spcPts val="600"/>
              </a:spcBef>
              <a:spcAft>
                <a:spcPts val="300"/>
              </a:spcAft>
              <a:buClrTx/>
              <a:buNone/>
              <a:defRPr sz="1400">
                <a:solidFill>
                  <a:srgbClr val="FFFFFF"/>
                </a:solidFill>
                <a:latin typeface="Verdana"/>
                <a:cs typeface="Verdana"/>
              </a:defRPr>
            </a:lvl2pPr>
            <a:lvl3pPr marL="457200" indent="0" algn="ctr">
              <a:lnSpc>
                <a:spcPct val="95000"/>
              </a:lnSpc>
              <a:spcBef>
                <a:spcPts val="600"/>
              </a:spcBef>
              <a:spcAft>
                <a:spcPts val="300"/>
              </a:spcAft>
              <a:buClrTx/>
              <a:buFont typeface="Arial"/>
              <a:buNone/>
              <a:defRPr sz="1400">
                <a:solidFill>
                  <a:srgbClr val="FFFFFF"/>
                </a:solidFill>
                <a:latin typeface="Verdana"/>
                <a:cs typeface="Verdana"/>
              </a:defRPr>
            </a:lvl3pPr>
            <a:lvl4pPr marL="685800" indent="0" algn="ctr">
              <a:lnSpc>
                <a:spcPct val="95000"/>
              </a:lnSpc>
              <a:spcBef>
                <a:spcPts val="600"/>
              </a:spcBef>
              <a:spcAft>
                <a:spcPts val="300"/>
              </a:spcAft>
              <a:buClrTx/>
              <a:buNone/>
              <a:defRPr sz="1400">
                <a:solidFill>
                  <a:srgbClr val="FFFFFF"/>
                </a:solidFill>
                <a:latin typeface="Verdana"/>
                <a:cs typeface="Verdana"/>
              </a:defRPr>
            </a:lvl4pPr>
            <a:lvl5pPr marL="914400" indent="0" algn="ctr">
              <a:lnSpc>
                <a:spcPct val="95000"/>
              </a:lnSpc>
              <a:spcBef>
                <a:spcPts val="600"/>
              </a:spcBef>
              <a:spcAft>
                <a:spcPts val="300"/>
              </a:spcAft>
              <a:buClrTx/>
              <a:buFont typeface="Arial"/>
              <a:buNone/>
              <a:defRPr sz="1400">
                <a:solidFill>
                  <a:srgbClr val="FFFFFF"/>
                </a:solidFill>
                <a:latin typeface="Verdana"/>
                <a:cs typeface="Verdana"/>
              </a:defRPr>
            </a:lvl5pPr>
          </a:lstStyle>
          <a:p>
            <a:pPr lvl="0"/>
            <a:r>
              <a:rPr lang="en-US" dirty="0"/>
              <a:t>Text Here</a:t>
            </a:r>
          </a:p>
        </p:txBody>
      </p:sp>
      <p:sp>
        <p:nvSpPr>
          <p:cNvPr id="18" name="Text Placeholder 12"/>
          <p:cNvSpPr>
            <a:spLocks noGrp="1"/>
          </p:cNvSpPr>
          <p:nvPr>
            <p:ph type="body" sz="quarter" idx="18" hasCustomPrompt="1"/>
          </p:nvPr>
        </p:nvSpPr>
        <p:spPr>
          <a:xfrm>
            <a:off x="3397432" y="3322321"/>
            <a:ext cx="2387600" cy="2021204"/>
          </a:xfrm>
          <a:prstGeom prst="rect">
            <a:avLst/>
          </a:prstGeom>
        </p:spPr>
        <p:txBody>
          <a:bodyPr anchor="t">
            <a:normAutofit/>
          </a:bodyPr>
          <a:lstStyle>
            <a:lvl1pPr marL="0" indent="0" algn="ctr">
              <a:lnSpc>
                <a:spcPct val="100000"/>
              </a:lnSpc>
              <a:spcBef>
                <a:spcPts val="600"/>
              </a:spcBef>
              <a:spcAft>
                <a:spcPts val="300"/>
              </a:spcAft>
              <a:buClrTx/>
              <a:buNone/>
              <a:defRPr sz="1600">
                <a:solidFill>
                  <a:srgbClr val="FFFFFF"/>
                </a:solidFill>
                <a:latin typeface="Verdana"/>
                <a:cs typeface="Verdana"/>
              </a:defRPr>
            </a:lvl1pPr>
            <a:lvl2pPr marL="228600" indent="0" algn="ctr">
              <a:lnSpc>
                <a:spcPct val="95000"/>
              </a:lnSpc>
              <a:spcBef>
                <a:spcPts val="600"/>
              </a:spcBef>
              <a:spcAft>
                <a:spcPts val="300"/>
              </a:spcAft>
              <a:buClrTx/>
              <a:buNone/>
              <a:defRPr sz="1400">
                <a:solidFill>
                  <a:srgbClr val="FFFFFF"/>
                </a:solidFill>
                <a:latin typeface="Verdana"/>
                <a:cs typeface="Verdana"/>
              </a:defRPr>
            </a:lvl2pPr>
            <a:lvl3pPr marL="457200" indent="0" algn="ctr">
              <a:lnSpc>
                <a:spcPct val="95000"/>
              </a:lnSpc>
              <a:spcBef>
                <a:spcPts val="600"/>
              </a:spcBef>
              <a:spcAft>
                <a:spcPts val="300"/>
              </a:spcAft>
              <a:buClrTx/>
              <a:buFont typeface="Arial"/>
              <a:buNone/>
              <a:defRPr sz="1400">
                <a:solidFill>
                  <a:srgbClr val="FFFFFF"/>
                </a:solidFill>
                <a:latin typeface="Verdana"/>
                <a:cs typeface="Verdana"/>
              </a:defRPr>
            </a:lvl3pPr>
            <a:lvl4pPr marL="685800" indent="0" algn="ctr">
              <a:lnSpc>
                <a:spcPct val="95000"/>
              </a:lnSpc>
              <a:spcBef>
                <a:spcPts val="600"/>
              </a:spcBef>
              <a:spcAft>
                <a:spcPts val="300"/>
              </a:spcAft>
              <a:buClrTx/>
              <a:buNone/>
              <a:defRPr sz="1400">
                <a:solidFill>
                  <a:srgbClr val="FFFFFF"/>
                </a:solidFill>
                <a:latin typeface="Verdana"/>
                <a:cs typeface="Verdana"/>
              </a:defRPr>
            </a:lvl4pPr>
            <a:lvl5pPr marL="914400" indent="0" algn="ctr">
              <a:lnSpc>
                <a:spcPct val="95000"/>
              </a:lnSpc>
              <a:spcBef>
                <a:spcPts val="600"/>
              </a:spcBef>
              <a:spcAft>
                <a:spcPts val="300"/>
              </a:spcAft>
              <a:buClrTx/>
              <a:buFont typeface="Arial"/>
              <a:buNone/>
              <a:defRPr sz="1400">
                <a:solidFill>
                  <a:srgbClr val="FFFFFF"/>
                </a:solidFill>
                <a:latin typeface="Verdana"/>
                <a:cs typeface="Verdana"/>
              </a:defRPr>
            </a:lvl5pPr>
          </a:lstStyle>
          <a:p>
            <a:pPr lvl="0"/>
            <a:r>
              <a:rPr lang="en-US" dirty="0"/>
              <a:t>Text Here</a:t>
            </a:r>
          </a:p>
        </p:txBody>
      </p:sp>
      <p:pic>
        <p:nvPicPr>
          <p:cNvPr id="23" name="Picture 22" descr="beazley_footerlin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807012"/>
            <a:ext cx="9144000" cy="646176"/>
          </a:xfrm>
          <a:prstGeom prst="rect">
            <a:avLst/>
          </a:prstGeom>
        </p:spPr>
      </p:pic>
      <p:sp>
        <p:nvSpPr>
          <p:cNvPr id="2" name="Oval 1"/>
          <p:cNvSpPr/>
          <p:nvPr userDrawn="1"/>
        </p:nvSpPr>
        <p:spPr>
          <a:xfrm>
            <a:off x="1046480" y="1849120"/>
            <a:ext cx="1209040" cy="1209040"/>
          </a:xfrm>
          <a:prstGeom prst="ellipse">
            <a:avLst/>
          </a:prstGeom>
          <a:solidFill>
            <a:schemeClr val="bg2">
              <a:lumMod val="20000"/>
              <a:lumOff val="80000"/>
            </a:schemeClr>
          </a:solidFill>
          <a:ln w="762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Oval 24"/>
          <p:cNvSpPr/>
          <p:nvPr userDrawn="1"/>
        </p:nvSpPr>
        <p:spPr>
          <a:xfrm>
            <a:off x="3972560" y="1849120"/>
            <a:ext cx="1209040" cy="1209040"/>
          </a:xfrm>
          <a:prstGeom prst="ellipse">
            <a:avLst/>
          </a:prstGeom>
          <a:solidFill>
            <a:schemeClr val="bg2">
              <a:lumMod val="20000"/>
              <a:lumOff val="80000"/>
            </a:schemeClr>
          </a:solidFill>
          <a:ln w="762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Oval 26"/>
          <p:cNvSpPr/>
          <p:nvPr userDrawn="1"/>
        </p:nvSpPr>
        <p:spPr>
          <a:xfrm>
            <a:off x="6888480" y="1849120"/>
            <a:ext cx="1209040" cy="1209040"/>
          </a:xfrm>
          <a:prstGeom prst="ellipse">
            <a:avLst/>
          </a:prstGeom>
          <a:solidFill>
            <a:schemeClr val="bg2">
              <a:lumMod val="20000"/>
              <a:lumOff val="80000"/>
            </a:schemeClr>
          </a:solidFill>
          <a:ln w="762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itle 6"/>
          <p:cNvSpPr>
            <a:spLocks noGrp="1"/>
          </p:cNvSpPr>
          <p:nvPr>
            <p:ph type="title" hasCustomPrompt="1"/>
          </p:nvPr>
        </p:nvSpPr>
        <p:spPr>
          <a:xfrm>
            <a:off x="457200" y="274639"/>
            <a:ext cx="8229600" cy="660081"/>
          </a:xfrm>
          <a:prstGeom prst="rect">
            <a:avLst/>
          </a:prstGeom>
        </p:spPr>
        <p:txBody>
          <a:bodyPr anchor="ctr">
            <a:normAutofit/>
          </a:bodyPr>
          <a:lstStyle>
            <a:lvl1pPr algn="l">
              <a:defRPr sz="3600">
                <a:solidFill>
                  <a:srgbClr val="AC2973"/>
                </a:solidFill>
                <a:latin typeface="Times New Roman"/>
                <a:cs typeface="Times New Roman"/>
              </a:defRPr>
            </a:lvl1pPr>
          </a:lstStyle>
          <a:p>
            <a:r>
              <a:rPr lang="en-US" dirty="0"/>
              <a:t>Title</a:t>
            </a:r>
          </a:p>
        </p:txBody>
      </p:sp>
      <p:sp>
        <p:nvSpPr>
          <p:cNvPr id="20" name="Text Placeholder 8"/>
          <p:cNvSpPr>
            <a:spLocks noGrp="1"/>
          </p:cNvSpPr>
          <p:nvPr>
            <p:ph type="body" sz="quarter" idx="13" hasCustomPrompt="1"/>
          </p:nvPr>
        </p:nvSpPr>
        <p:spPr>
          <a:xfrm>
            <a:off x="457200" y="934720"/>
            <a:ext cx="8229600" cy="345439"/>
          </a:xfrm>
          <a:prstGeom prst="rect">
            <a:avLst/>
          </a:prstGeom>
        </p:spPr>
        <p:txBody>
          <a:bodyPr anchor="ctr">
            <a:noAutofit/>
          </a:bodyPr>
          <a:lstStyle>
            <a:lvl1pPr marL="0" indent="0">
              <a:buNone/>
              <a:defRPr sz="1800">
                <a:latin typeface="Verdana"/>
                <a:cs typeface="Verdana"/>
              </a:defRPr>
            </a:lvl1pPr>
            <a:lvl2pPr marL="457200" indent="0">
              <a:buNone/>
              <a:defRPr sz="1600">
                <a:latin typeface="Verdana"/>
                <a:cs typeface="Verdana"/>
              </a:defRPr>
            </a:lvl2pPr>
            <a:lvl3pPr marL="914400" indent="0">
              <a:buNone/>
              <a:defRPr sz="1600">
                <a:latin typeface="Verdana"/>
                <a:cs typeface="Verdana"/>
              </a:defRPr>
            </a:lvl3pPr>
            <a:lvl4pPr marL="1371600" indent="0">
              <a:buNone/>
              <a:defRPr sz="1600">
                <a:latin typeface="Verdana"/>
                <a:cs typeface="Verdana"/>
              </a:defRPr>
            </a:lvl4pPr>
            <a:lvl5pPr marL="1828800" indent="0">
              <a:buNone/>
              <a:defRPr sz="1600">
                <a:latin typeface="Verdana"/>
                <a:cs typeface="Verdana"/>
              </a:defRPr>
            </a:lvl5pPr>
          </a:lstStyle>
          <a:p>
            <a:pPr lvl="0"/>
            <a:r>
              <a:rPr lang="en-US" dirty="0"/>
              <a:t>Subtitle</a:t>
            </a:r>
          </a:p>
        </p:txBody>
      </p:sp>
      <p:cxnSp>
        <p:nvCxnSpPr>
          <p:cNvPr id="21" name="Straight Connector 20"/>
          <p:cNvCxnSpPr/>
          <p:nvPr userDrawn="1"/>
        </p:nvCxnSpPr>
        <p:spPr>
          <a:xfrm>
            <a:off x="457200" y="1361440"/>
            <a:ext cx="82296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8" name="Slide Number Placeholder 4"/>
          <p:cNvSpPr>
            <a:spLocks noGrp="1"/>
          </p:cNvSpPr>
          <p:nvPr>
            <p:ph type="sldNum" sz="quarter" idx="12"/>
          </p:nvPr>
        </p:nvSpPr>
        <p:spPr>
          <a:xfrm>
            <a:off x="6553200" y="6268720"/>
            <a:ext cx="2133600" cy="589280"/>
          </a:xfrm>
          <a:prstGeom prst="rect">
            <a:avLst/>
          </a:prstGeom>
        </p:spPr>
        <p:txBody>
          <a:bodyPr/>
          <a:lstStyle>
            <a:lvl1pPr algn="r">
              <a:defRPr sz="1400">
                <a:solidFill>
                  <a:schemeClr val="tx1"/>
                </a:solidFill>
                <a:latin typeface="Verdana"/>
                <a:cs typeface="Verdana"/>
              </a:defRPr>
            </a:lvl1pPr>
          </a:lstStyle>
          <a:p>
            <a:fld id="{517EF3EC-CC20-2E4D-A85A-775F66D463CA}" type="slidenum">
              <a:rPr lang="en-US" smtClean="0"/>
              <a:pPr/>
              <a:t>‹#›</a:t>
            </a:fld>
            <a:endParaRPr lang="en-US" dirty="0"/>
          </a:p>
        </p:txBody>
      </p:sp>
    </p:spTree>
    <p:extLst>
      <p:ext uri="{BB962C8B-B14F-4D97-AF65-F5344CB8AC3E}">
        <p14:creationId xmlns:p14="http://schemas.microsoft.com/office/powerpoint/2010/main" val="1924268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lored boxes with bullets">
    <p:spTree>
      <p:nvGrpSpPr>
        <p:cNvPr id="1" name=""/>
        <p:cNvGrpSpPr/>
        <p:nvPr/>
      </p:nvGrpSpPr>
      <p:grpSpPr>
        <a:xfrm>
          <a:off x="0" y="0"/>
          <a:ext cx="0" cy="0"/>
          <a:chOff x="0" y="0"/>
          <a:chExt cx="0" cy="0"/>
        </a:xfrm>
      </p:grpSpPr>
      <p:sp>
        <p:nvSpPr>
          <p:cNvPr id="10" name="Rectangle 2"/>
          <p:cNvSpPr/>
          <p:nvPr userDrawn="1"/>
        </p:nvSpPr>
        <p:spPr>
          <a:xfrm>
            <a:off x="457200" y="1786573"/>
            <a:ext cx="2519680" cy="3556951"/>
          </a:xfrm>
          <a:custGeom>
            <a:avLst/>
            <a:gdLst>
              <a:gd name="connsiteX0" fmla="*/ 0 w 2980871"/>
              <a:gd name="connsiteY0" fmla="*/ 0 h 3414713"/>
              <a:gd name="connsiteX1" fmla="*/ 2980871 w 2980871"/>
              <a:gd name="connsiteY1" fmla="*/ 0 h 3414713"/>
              <a:gd name="connsiteX2" fmla="*/ 2980871 w 2980871"/>
              <a:gd name="connsiteY2" fmla="*/ 3414713 h 3414713"/>
              <a:gd name="connsiteX3" fmla="*/ 0 w 2980871"/>
              <a:gd name="connsiteY3" fmla="*/ 3414713 h 3414713"/>
              <a:gd name="connsiteX4" fmla="*/ 0 w 2980871"/>
              <a:gd name="connsiteY4" fmla="*/ 0 h 3414713"/>
              <a:gd name="connsiteX0" fmla="*/ 526143 w 2980871"/>
              <a:gd name="connsiteY0" fmla="*/ 907143 h 3414713"/>
              <a:gd name="connsiteX1" fmla="*/ 2980871 w 2980871"/>
              <a:gd name="connsiteY1" fmla="*/ 0 h 3414713"/>
              <a:gd name="connsiteX2" fmla="*/ 2980871 w 2980871"/>
              <a:gd name="connsiteY2" fmla="*/ 3414713 h 3414713"/>
              <a:gd name="connsiteX3" fmla="*/ 0 w 2980871"/>
              <a:gd name="connsiteY3" fmla="*/ 3414713 h 3414713"/>
              <a:gd name="connsiteX4" fmla="*/ 526143 w 2980871"/>
              <a:gd name="connsiteY4" fmla="*/ 907143 h 3414713"/>
              <a:gd name="connsiteX0" fmla="*/ 9072 w 2980871"/>
              <a:gd name="connsiteY0" fmla="*/ 172357 h 3414713"/>
              <a:gd name="connsiteX1" fmla="*/ 2980871 w 2980871"/>
              <a:gd name="connsiteY1" fmla="*/ 0 h 3414713"/>
              <a:gd name="connsiteX2" fmla="*/ 2980871 w 2980871"/>
              <a:gd name="connsiteY2" fmla="*/ 3414713 h 3414713"/>
              <a:gd name="connsiteX3" fmla="*/ 0 w 2980871"/>
              <a:gd name="connsiteY3" fmla="*/ 3414713 h 3414713"/>
              <a:gd name="connsiteX4" fmla="*/ 9072 w 2980871"/>
              <a:gd name="connsiteY4" fmla="*/ 172357 h 3414713"/>
              <a:gd name="connsiteX0" fmla="*/ 0 w 2971799"/>
              <a:gd name="connsiteY0" fmla="*/ 172357 h 3414713"/>
              <a:gd name="connsiteX1" fmla="*/ 2971799 w 2971799"/>
              <a:gd name="connsiteY1" fmla="*/ 0 h 3414713"/>
              <a:gd name="connsiteX2" fmla="*/ 2971799 w 2971799"/>
              <a:gd name="connsiteY2" fmla="*/ 3414713 h 3414713"/>
              <a:gd name="connsiteX3" fmla="*/ 1006928 w 2971799"/>
              <a:gd name="connsiteY3" fmla="*/ 3387499 h 3414713"/>
              <a:gd name="connsiteX4" fmla="*/ 0 w 2971799"/>
              <a:gd name="connsiteY4" fmla="*/ 172357 h 3414713"/>
              <a:gd name="connsiteX0" fmla="*/ 1 w 2971800"/>
              <a:gd name="connsiteY0" fmla="*/ 172357 h 3469142"/>
              <a:gd name="connsiteX1" fmla="*/ 2971800 w 2971800"/>
              <a:gd name="connsiteY1" fmla="*/ 0 h 3469142"/>
              <a:gd name="connsiteX2" fmla="*/ 2971800 w 2971800"/>
              <a:gd name="connsiteY2" fmla="*/ 3414713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08300 w 2971800"/>
              <a:gd name="connsiteY2" fmla="*/ 2788784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71800 w 2971800"/>
              <a:gd name="connsiteY2" fmla="*/ 3405641 h 3469142"/>
              <a:gd name="connsiteX3" fmla="*/ 0 w 2971800"/>
              <a:gd name="connsiteY3" fmla="*/ 3469142 h 3469142"/>
              <a:gd name="connsiteX4" fmla="*/ 1 w 2971800"/>
              <a:gd name="connsiteY4" fmla="*/ 172357 h 3469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00" h="3469142">
                <a:moveTo>
                  <a:pt x="1" y="172357"/>
                </a:moveTo>
                <a:lnTo>
                  <a:pt x="2971800" y="0"/>
                </a:lnTo>
                <a:lnTo>
                  <a:pt x="2971800" y="3405641"/>
                </a:lnTo>
                <a:lnTo>
                  <a:pt x="0" y="3469142"/>
                </a:lnTo>
                <a:cubicBezTo>
                  <a:pt x="0" y="2370214"/>
                  <a:pt x="1" y="1271285"/>
                  <a:pt x="1" y="172357"/>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2"/>
          <p:cNvSpPr/>
          <p:nvPr userDrawn="1"/>
        </p:nvSpPr>
        <p:spPr>
          <a:xfrm>
            <a:off x="3316152" y="1901477"/>
            <a:ext cx="2519679" cy="3442047"/>
          </a:xfrm>
          <a:custGeom>
            <a:avLst/>
            <a:gdLst>
              <a:gd name="connsiteX0" fmla="*/ 0 w 2980871"/>
              <a:gd name="connsiteY0" fmla="*/ 0 h 3414713"/>
              <a:gd name="connsiteX1" fmla="*/ 2980871 w 2980871"/>
              <a:gd name="connsiteY1" fmla="*/ 0 h 3414713"/>
              <a:gd name="connsiteX2" fmla="*/ 2980871 w 2980871"/>
              <a:gd name="connsiteY2" fmla="*/ 3414713 h 3414713"/>
              <a:gd name="connsiteX3" fmla="*/ 0 w 2980871"/>
              <a:gd name="connsiteY3" fmla="*/ 3414713 h 3414713"/>
              <a:gd name="connsiteX4" fmla="*/ 0 w 2980871"/>
              <a:gd name="connsiteY4" fmla="*/ 0 h 3414713"/>
              <a:gd name="connsiteX0" fmla="*/ 526143 w 2980871"/>
              <a:gd name="connsiteY0" fmla="*/ 907143 h 3414713"/>
              <a:gd name="connsiteX1" fmla="*/ 2980871 w 2980871"/>
              <a:gd name="connsiteY1" fmla="*/ 0 h 3414713"/>
              <a:gd name="connsiteX2" fmla="*/ 2980871 w 2980871"/>
              <a:gd name="connsiteY2" fmla="*/ 3414713 h 3414713"/>
              <a:gd name="connsiteX3" fmla="*/ 0 w 2980871"/>
              <a:gd name="connsiteY3" fmla="*/ 3414713 h 3414713"/>
              <a:gd name="connsiteX4" fmla="*/ 526143 w 2980871"/>
              <a:gd name="connsiteY4" fmla="*/ 907143 h 3414713"/>
              <a:gd name="connsiteX0" fmla="*/ 9072 w 2980871"/>
              <a:gd name="connsiteY0" fmla="*/ 172357 h 3414713"/>
              <a:gd name="connsiteX1" fmla="*/ 2980871 w 2980871"/>
              <a:gd name="connsiteY1" fmla="*/ 0 h 3414713"/>
              <a:gd name="connsiteX2" fmla="*/ 2980871 w 2980871"/>
              <a:gd name="connsiteY2" fmla="*/ 3414713 h 3414713"/>
              <a:gd name="connsiteX3" fmla="*/ 0 w 2980871"/>
              <a:gd name="connsiteY3" fmla="*/ 3414713 h 3414713"/>
              <a:gd name="connsiteX4" fmla="*/ 9072 w 2980871"/>
              <a:gd name="connsiteY4" fmla="*/ 172357 h 3414713"/>
              <a:gd name="connsiteX0" fmla="*/ 0 w 2971799"/>
              <a:gd name="connsiteY0" fmla="*/ 172357 h 3414713"/>
              <a:gd name="connsiteX1" fmla="*/ 2971799 w 2971799"/>
              <a:gd name="connsiteY1" fmla="*/ 0 h 3414713"/>
              <a:gd name="connsiteX2" fmla="*/ 2971799 w 2971799"/>
              <a:gd name="connsiteY2" fmla="*/ 3414713 h 3414713"/>
              <a:gd name="connsiteX3" fmla="*/ 1006928 w 2971799"/>
              <a:gd name="connsiteY3" fmla="*/ 3387499 h 3414713"/>
              <a:gd name="connsiteX4" fmla="*/ 0 w 2971799"/>
              <a:gd name="connsiteY4" fmla="*/ 172357 h 3414713"/>
              <a:gd name="connsiteX0" fmla="*/ 1 w 2971800"/>
              <a:gd name="connsiteY0" fmla="*/ 172357 h 3469142"/>
              <a:gd name="connsiteX1" fmla="*/ 2971800 w 2971800"/>
              <a:gd name="connsiteY1" fmla="*/ 0 h 3469142"/>
              <a:gd name="connsiteX2" fmla="*/ 2971800 w 2971800"/>
              <a:gd name="connsiteY2" fmla="*/ 3414713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08300 w 2971800"/>
              <a:gd name="connsiteY2" fmla="*/ 2788784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71800 w 2971800"/>
              <a:gd name="connsiteY2" fmla="*/ 3405641 h 3469142"/>
              <a:gd name="connsiteX3" fmla="*/ 0 w 2971800"/>
              <a:gd name="connsiteY3" fmla="*/ 3469142 h 3469142"/>
              <a:gd name="connsiteX4" fmla="*/ 1 w 2971800"/>
              <a:gd name="connsiteY4" fmla="*/ 172357 h 3469142"/>
              <a:gd name="connsiteX0" fmla="*/ 1 w 2971800"/>
              <a:gd name="connsiteY0" fmla="*/ -1 h 3296784"/>
              <a:gd name="connsiteX1" fmla="*/ 2971800 w 2971800"/>
              <a:gd name="connsiteY1" fmla="*/ 56242 h 3296784"/>
              <a:gd name="connsiteX2" fmla="*/ 2971800 w 2971800"/>
              <a:gd name="connsiteY2" fmla="*/ 3233283 h 3296784"/>
              <a:gd name="connsiteX3" fmla="*/ 0 w 2971800"/>
              <a:gd name="connsiteY3" fmla="*/ 3296784 h 3296784"/>
              <a:gd name="connsiteX4" fmla="*/ 1 w 2971800"/>
              <a:gd name="connsiteY4" fmla="*/ -1 h 3296784"/>
              <a:gd name="connsiteX0" fmla="*/ 0 w 2971799"/>
              <a:gd name="connsiteY0" fmla="*/ 1 h 3233285"/>
              <a:gd name="connsiteX1" fmla="*/ 2971799 w 2971799"/>
              <a:gd name="connsiteY1" fmla="*/ 56244 h 3233285"/>
              <a:gd name="connsiteX2" fmla="*/ 2971799 w 2971799"/>
              <a:gd name="connsiteY2" fmla="*/ 3233285 h 3233285"/>
              <a:gd name="connsiteX3" fmla="*/ 12645 w 2971799"/>
              <a:gd name="connsiteY3" fmla="*/ 3129146 h 3233285"/>
              <a:gd name="connsiteX4" fmla="*/ 0 w 2971799"/>
              <a:gd name="connsiteY4" fmla="*/ 1 h 3233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799" h="3233285">
                <a:moveTo>
                  <a:pt x="0" y="1"/>
                </a:moveTo>
                <a:lnTo>
                  <a:pt x="2971799" y="56244"/>
                </a:lnTo>
                <a:lnTo>
                  <a:pt x="2971799" y="3233285"/>
                </a:lnTo>
                <a:lnTo>
                  <a:pt x="12645" y="3129146"/>
                </a:lnTo>
                <a:cubicBezTo>
                  <a:pt x="12645" y="2030218"/>
                  <a:pt x="0" y="1098929"/>
                  <a:pt x="0" y="1"/>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2"/>
          <p:cNvSpPr/>
          <p:nvPr userDrawn="1"/>
        </p:nvSpPr>
        <p:spPr>
          <a:xfrm>
            <a:off x="6167120" y="1810038"/>
            <a:ext cx="2519680" cy="3533485"/>
          </a:xfrm>
          <a:custGeom>
            <a:avLst/>
            <a:gdLst>
              <a:gd name="connsiteX0" fmla="*/ 0 w 2980871"/>
              <a:gd name="connsiteY0" fmla="*/ 0 h 3414713"/>
              <a:gd name="connsiteX1" fmla="*/ 2980871 w 2980871"/>
              <a:gd name="connsiteY1" fmla="*/ 0 h 3414713"/>
              <a:gd name="connsiteX2" fmla="*/ 2980871 w 2980871"/>
              <a:gd name="connsiteY2" fmla="*/ 3414713 h 3414713"/>
              <a:gd name="connsiteX3" fmla="*/ 0 w 2980871"/>
              <a:gd name="connsiteY3" fmla="*/ 3414713 h 3414713"/>
              <a:gd name="connsiteX4" fmla="*/ 0 w 2980871"/>
              <a:gd name="connsiteY4" fmla="*/ 0 h 3414713"/>
              <a:gd name="connsiteX0" fmla="*/ 526143 w 2980871"/>
              <a:gd name="connsiteY0" fmla="*/ 907143 h 3414713"/>
              <a:gd name="connsiteX1" fmla="*/ 2980871 w 2980871"/>
              <a:gd name="connsiteY1" fmla="*/ 0 h 3414713"/>
              <a:gd name="connsiteX2" fmla="*/ 2980871 w 2980871"/>
              <a:gd name="connsiteY2" fmla="*/ 3414713 h 3414713"/>
              <a:gd name="connsiteX3" fmla="*/ 0 w 2980871"/>
              <a:gd name="connsiteY3" fmla="*/ 3414713 h 3414713"/>
              <a:gd name="connsiteX4" fmla="*/ 526143 w 2980871"/>
              <a:gd name="connsiteY4" fmla="*/ 907143 h 3414713"/>
              <a:gd name="connsiteX0" fmla="*/ 9072 w 2980871"/>
              <a:gd name="connsiteY0" fmla="*/ 172357 h 3414713"/>
              <a:gd name="connsiteX1" fmla="*/ 2980871 w 2980871"/>
              <a:gd name="connsiteY1" fmla="*/ 0 h 3414713"/>
              <a:gd name="connsiteX2" fmla="*/ 2980871 w 2980871"/>
              <a:gd name="connsiteY2" fmla="*/ 3414713 h 3414713"/>
              <a:gd name="connsiteX3" fmla="*/ 0 w 2980871"/>
              <a:gd name="connsiteY3" fmla="*/ 3414713 h 3414713"/>
              <a:gd name="connsiteX4" fmla="*/ 9072 w 2980871"/>
              <a:gd name="connsiteY4" fmla="*/ 172357 h 3414713"/>
              <a:gd name="connsiteX0" fmla="*/ 0 w 2971799"/>
              <a:gd name="connsiteY0" fmla="*/ 172357 h 3414713"/>
              <a:gd name="connsiteX1" fmla="*/ 2971799 w 2971799"/>
              <a:gd name="connsiteY1" fmla="*/ 0 h 3414713"/>
              <a:gd name="connsiteX2" fmla="*/ 2971799 w 2971799"/>
              <a:gd name="connsiteY2" fmla="*/ 3414713 h 3414713"/>
              <a:gd name="connsiteX3" fmla="*/ 1006928 w 2971799"/>
              <a:gd name="connsiteY3" fmla="*/ 3387499 h 3414713"/>
              <a:gd name="connsiteX4" fmla="*/ 0 w 2971799"/>
              <a:gd name="connsiteY4" fmla="*/ 172357 h 3414713"/>
              <a:gd name="connsiteX0" fmla="*/ 1 w 2971800"/>
              <a:gd name="connsiteY0" fmla="*/ 172357 h 3469142"/>
              <a:gd name="connsiteX1" fmla="*/ 2971800 w 2971800"/>
              <a:gd name="connsiteY1" fmla="*/ 0 h 3469142"/>
              <a:gd name="connsiteX2" fmla="*/ 2971800 w 2971800"/>
              <a:gd name="connsiteY2" fmla="*/ 3414713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08300 w 2971800"/>
              <a:gd name="connsiteY2" fmla="*/ 2788784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71800 w 2971800"/>
              <a:gd name="connsiteY2" fmla="*/ 3405641 h 3469142"/>
              <a:gd name="connsiteX3" fmla="*/ 0 w 2971800"/>
              <a:gd name="connsiteY3" fmla="*/ 3469142 h 3469142"/>
              <a:gd name="connsiteX4" fmla="*/ 1 w 2971800"/>
              <a:gd name="connsiteY4" fmla="*/ 172357 h 3469142"/>
              <a:gd name="connsiteX0" fmla="*/ 12647 w 2971800"/>
              <a:gd name="connsiteY0" fmla="*/ 35198 h 3469142"/>
              <a:gd name="connsiteX1" fmla="*/ 2971800 w 2971800"/>
              <a:gd name="connsiteY1" fmla="*/ 0 h 3469142"/>
              <a:gd name="connsiteX2" fmla="*/ 2971800 w 2971800"/>
              <a:gd name="connsiteY2" fmla="*/ 3405641 h 3469142"/>
              <a:gd name="connsiteX3" fmla="*/ 0 w 2971800"/>
              <a:gd name="connsiteY3" fmla="*/ 3469142 h 3469142"/>
              <a:gd name="connsiteX4" fmla="*/ 12647 w 2971800"/>
              <a:gd name="connsiteY4" fmla="*/ 35198 h 3469142"/>
              <a:gd name="connsiteX0" fmla="*/ 12647 w 2971800"/>
              <a:gd name="connsiteY0" fmla="*/ 0 h 3433944"/>
              <a:gd name="connsiteX1" fmla="*/ 2959154 w 2971800"/>
              <a:gd name="connsiteY1" fmla="*/ 162922 h 3433944"/>
              <a:gd name="connsiteX2" fmla="*/ 2971800 w 2971800"/>
              <a:gd name="connsiteY2" fmla="*/ 3370443 h 3433944"/>
              <a:gd name="connsiteX3" fmla="*/ 0 w 2971800"/>
              <a:gd name="connsiteY3" fmla="*/ 3433944 h 3433944"/>
              <a:gd name="connsiteX4" fmla="*/ 12647 w 2971800"/>
              <a:gd name="connsiteY4" fmla="*/ 0 h 3433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00" h="3433944">
                <a:moveTo>
                  <a:pt x="12647" y="0"/>
                </a:moveTo>
                <a:lnTo>
                  <a:pt x="2959154" y="162922"/>
                </a:lnTo>
                <a:cubicBezTo>
                  <a:pt x="2963369" y="1232096"/>
                  <a:pt x="2967585" y="2301269"/>
                  <a:pt x="2971800" y="3370443"/>
                </a:cubicBezTo>
                <a:lnTo>
                  <a:pt x="0" y="3433944"/>
                </a:lnTo>
                <a:cubicBezTo>
                  <a:pt x="0" y="2335016"/>
                  <a:pt x="12647" y="1098928"/>
                  <a:pt x="12647" y="0"/>
                </a:cubicBez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 Placeholder 12"/>
          <p:cNvSpPr>
            <a:spLocks noGrp="1"/>
          </p:cNvSpPr>
          <p:nvPr>
            <p:ph type="body" sz="quarter" idx="14"/>
          </p:nvPr>
        </p:nvSpPr>
        <p:spPr>
          <a:xfrm>
            <a:off x="538480" y="2133600"/>
            <a:ext cx="2174240" cy="3209924"/>
          </a:xfrm>
          <a:prstGeom prst="rect">
            <a:avLst/>
          </a:prstGeom>
        </p:spPr>
        <p:txBody>
          <a:bodyPr>
            <a:noAutofit/>
          </a:bodyPr>
          <a:lstStyle>
            <a:lvl1pPr marL="173736" indent="-173736">
              <a:lnSpc>
                <a:spcPct val="100000"/>
              </a:lnSpc>
              <a:spcBef>
                <a:spcPts val="600"/>
              </a:spcBef>
              <a:spcAft>
                <a:spcPts val="300"/>
              </a:spcAft>
              <a:buClrTx/>
              <a:defRPr sz="1800">
                <a:solidFill>
                  <a:srgbClr val="FFFFFF"/>
                </a:solidFill>
                <a:latin typeface="Verdana"/>
                <a:cs typeface="Verdana"/>
              </a:defRPr>
            </a:lvl1pPr>
            <a:lvl2pPr marL="402336" indent="-173736">
              <a:lnSpc>
                <a:spcPct val="100000"/>
              </a:lnSpc>
              <a:spcBef>
                <a:spcPts val="600"/>
              </a:spcBef>
              <a:spcAft>
                <a:spcPts val="300"/>
              </a:spcAft>
              <a:buClrTx/>
              <a:defRPr sz="1600">
                <a:solidFill>
                  <a:srgbClr val="FFFFFF"/>
                </a:solidFill>
                <a:latin typeface="Verdana"/>
                <a:cs typeface="Verdana"/>
              </a:defRPr>
            </a:lvl2pPr>
            <a:lvl3pPr marL="630936" indent="-173736">
              <a:lnSpc>
                <a:spcPct val="100000"/>
              </a:lnSpc>
              <a:spcBef>
                <a:spcPts val="600"/>
              </a:spcBef>
              <a:spcAft>
                <a:spcPts val="300"/>
              </a:spcAft>
              <a:buClrTx/>
              <a:buFont typeface="Arial"/>
              <a:buChar char="•"/>
              <a:defRPr sz="1400">
                <a:solidFill>
                  <a:srgbClr val="FFFFFF"/>
                </a:solidFill>
                <a:latin typeface="Verdana"/>
                <a:cs typeface="Verdana"/>
              </a:defRPr>
            </a:lvl3pPr>
            <a:lvl4pPr marL="859536" indent="-173736">
              <a:lnSpc>
                <a:spcPct val="100000"/>
              </a:lnSpc>
              <a:spcBef>
                <a:spcPts val="600"/>
              </a:spcBef>
              <a:spcAft>
                <a:spcPts val="300"/>
              </a:spcAft>
              <a:buClrTx/>
              <a:defRPr sz="1200">
                <a:solidFill>
                  <a:srgbClr val="FFFFFF"/>
                </a:solidFill>
                <a:latin typeface="Verdana"/>
                <a:cs typeface="Verdana"/>
              </a:defRPr>
            </a:lvl4pPr>
            <a:lvl5pPr marL="1088136" indent="-173736">
              <a:lnSpc>
                <a:spcPct val="100000"/>
              </a:lnSpc>
              <a:spcBef>
                <a:spcPts val="600"/>
              </a:spcBef>
              <a:spcAft>
                <a:spcPts val="300"/>
              </a:spcAft>
              <a:buClrTx/>
              <a:buFont typeface="Arial"/>
              <a:buChar char="»"/>
              <a:defRPr sz="1200">
                <a:solidFill>
                  <a:srgbClr val="FFFFFF"/>
                </a:solidFill>
                <a:latin typeface="Verdana"/>
                <a:cs typeface="Verdan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3" name="Picture 22" descr="beazley_footerlin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807012"/>
            <a:ext cx="9144000" cy="646176"/>
          </a:xfrm>
          <a:prstGeom prst="rect">
            <a:avLst/>
          </a:prstGeom>
        </p:spPr>
      </p:pic>
      <p:sp>
        <p:nvSpPr>
          <p:cNvPr id="24" name="Text Placeholder 12"/>
          <p:cNvSpPr>
            <a:spLocks noGrp="1"/>
          </p:cNvSpPr>
          <p:nvPr>
            <p:ph type="body" sz="quarter" idx="15"/>
          </p:nvPr>
        </p:nvSpPr>
        <p:spPr>
          <a:xfrm>
            <a:off x="3413760" y="2123439"/>
            <a:ext cx="2174240" cy="3209924"/>
          </a:xfrm>
          <a:prstGeom prst="rect">
            <a:avLst/>
          </a:prstGeom>
        </p:spPr>
        <p:txBody>
          <a:bodyPr>
            <a:noAutofit/>
          </a:bodyPr>
          <a:lstStyle>
            <a:lvl1pPr marL="173736" indent="-173736">
              <a:lnSpc>
                <a:spcPct val="100000"/>
              </a:lnSpc>
              <a:spcBef>
                <a:spcPts val="600"/>
              </a:spcBef>
              <a:spcAft>
                <a:spcPts val="300"/>
              </a:spcAft>
              <a:buClrTx/>
              <a:defRPr sz="1800">
                <a:solidFill>
                  <a:srgbClr val="FFFFFF"/>
                </a:solidFill>
                <a:latin typeface="Verdana"/>
                <a:cs typeface="Verdana"/>
              </a:defRPr>
            </a:lvl1pPr>
            <a:lvl2pPr marL="402336" indent="-173736">
              <a:lnSpc>
                <a:spcPct val="100000"/>
              </a:lnSpc>
              <a:spcBef>
                <a:spcPts val="600"/>
              </a:spcBef>
              <a:spcAft>
                <a:spcPts val="300"/>
              </a:spcAft>
              <a:buClrTx/>
              <a:defRPr sz="1600">
                <a:solidFill>
                  <a:srgbClr val="FFFFFF"/>
                </a:solidFill>
                <a:latin typeface="Verdana"/>
                <a:cs typeface="Verdana"/>
              </a:defRPr>
            </a:lvl2pPr>
            <a:lvl3pPr marL="630936" indent="-173736">
              <a:lnSpc>
                <a:spcPct val="100000"/>
              </a:lnSpc>
              <a:spcBef>
                <a:spcPts val="600"/>
              </a:spcBef>
              <a:spcAft>
                <a:spcPts val="300"/>
              </a:spcAft>
              <a:buClrTx/>
              <a:buFont typeface="Arial"/>
              <a:buChar char="•"/>
              <a:defRPr sz="1400">
                <a:solidFill>
                  <a:srgbClr val="FFFFFF"/>
                </a:solidFill>
                <a:latin typeface="Verdana"/>
                <a:cs typeface="Verdana"/>
              </a:defRPr>
            </a:lvl3pPr>
            <a:lvl4pPr marL="859536" indent="-173736">
              <a:lnSpc>
                <a:spcPct val="100000"/>
              </a:lnSpc>
              <a:spcBef>
                <a:spcPts val="600"/>
              </a:spcBef>
              <a:spcAft>
                <a:spcPts val="300"/>
              </a:spcAft>
              <a:buClrTx/>
              <a:defRPr sz="1200">
                <a:solidFill>
                  <a:srgbClr val="FFFFFF"/>
                </a:solidFill>
                <a:latin typeface="Verdana"/>
                <a:cs typeface="Verdana"/>
              </a:defRPr>
            </a:lvl4pPr>
            <a:lvl5pPr marL="1088136" indent="-173736">
              <a:lnSpc>
                <a:spcPct val="100000"/>
              </a:lnSpc>
              <a:spcBef>
                <a:spcPts val="600"/>
              </a:spcBef>
              <a:spcAft>
                <a:spcPts val="300"/>
              </a:spcAft>
              <a:buClrTx/>
              <a:buFont typeface="Arial"/>
              <a:buChar char="»"/>
              <a:defRPr sz="1200">
                <a:solidFill>
                  <a:srgbClr val="FFFFFF"/>
                </a:solidFill>
                <a:latin typeface="Verdana"/>
                <a:cs typeface="Verdan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12"/>
          <p:cNvSpPr>
            <a:spLocks noGrp="1"/>
          </p:cNvSpPr>
          <p:nvPr>
            <p:ph type="body" sz="quarter" idx="16"/>
          </p:nvPr>
        </p:nvSpPr>
        <p:spPr>
          <a:xfrm>
            <a:off x="6258560" y="2123439"/>
            <a:ext cx="2174240" cy="3209924"/>
          </a:xfrm>
          <a:prstGeom prst="rect">
            <a:avLst/>
          </a:prstGeom>
        </p:spPr>
        <p:txBody>
          <a:bodyPr>
            <a:noAutofit/>
          </a:bodyPr>
          <a:lstStyle>
            <a:lvl1pPr marL="173736" indent="-173736">
              <a:lnSpc>
                <a:spcPct val="100000"/>
              </a:lnSpc>
              <a:spcBef>
                <a:spcPts val="600"/>
              </a:spcBef>
              <a:spcAft>
                <a:spcPts val="300"/>
              </a:spcAft>
              <a:buClrTx/>
              <a:defRPr sz="1800">
                <a:solidFill>
                  <a:srgbClr val="FFFFFF"/>
                </a:solidFill>
                <a:latin typeface="Verdana"/>
                <a:cs typeface="Verdana"/>
              </a:defRPr>
            </a:lvl1pPr>
            <a:lvl2pPr marL="402336" indent="-173736">
              <a:lnSpc>
                <a:spcPct val="100000"/>
              </a:lnSpc>
              <a:spcBef>
                <a:spcPts val="600"/>
              </a:spcBef>
              <a:spcAft>
                <a:spcPts val="300"/>
              </a:spcAft>
              <a:buClrTx/>
              <a:defRPr sz="1600">
                <a:solidFill>
                  <a:srgbClr val="FFFFFF"/>
                </a:solidFill>
                <a:latin typeface="Verdana"/>
                <a:cs typeface="Verdana"/>
              </a:defRPr>
            </a:lvl2pPr>
            <a:lvl3pPr marL="630936" indent="-173736">
              <a:lnSpc>
                <a:spcPct val="100000"/>
              </a:lnSpc>
              <a:spcBef>
                <a:spcPts val="600"/>
              </a:spcBef>
              <a:spcAft>
                <a:spcPts val="300"/>
              </a:spcAft>
              <a:buClrTx/>
              <a:buFont typeface="Arial"/>
              <a:buChar char="•"/>
              <a:defRPr sz="1400">
                <a:solidFill>
                  <a:srgbClr val="FFFFFF"/>
                </a:solidFill>
                <a:latin typeface="Verdana"/>
                <a:cs typeface="Verdana"/>
              </a:defRPr>
            </a:lvl3pPr>
            <a:lvl4pPr marL="859536" indent="-173736">
              <a:lnSpc>
                <a:spcPct val="100000"/>
              </a:lnSpc>
              <a:spcBef>
                <a:spcPts val="600"/>
              </a:spcBef>
              <a:spcAft>
                <a:spcPts val="300"/>
              </a:spcAft>
              <a:buClrTx/>
              <a:defRPr sz="1200">
                <a:solidFill>
                  <a:srgbClr val="FFFFFF"/>
                </a:solidFill>
                <a:latin typeface="Verdana"/>
                <a:cs typeface="Verdana"/>
              </a:defRPr>
            </a:lvl4pPr>
            <a:lvl5pPr marL="1088136" indent="-173736">
              <a:lnSpc>
                <a:spcPct val="100000"/>
              </a:lnSpc>
              <a:spcBef>
                <a:spcPts val="600"/>
              </a:spcBef>
              <a:spcAft>
                <a:spcPts val="300"/>
              </a:spcAft>
              <a:buClrTx/>
              <a:buFont typeface="Arial"/>
              <a:buChar char="»"/>
              <a:defRPr sz="1200">
                <a:solidFill>
                  <a:srgbClr val="FFFFFF"/>
                </a:solidFill>
                <a:latin typeface="Verdana"/>
                <a:cs typeface="Verdan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6"/>
          <p:cNvSpPr>
            <a:spLocks noGrp="1"/>
          </p:cNvSpPr>
          <p:nvPr>
            <p:ph type="title" hasCustomPrompt="1"/>
          </p:nvPr>
        </p:nvSpPr>
        <p:spPr>
          <a:xfrm>
            <a:off x="457200" y="274639"/>
            <a:ext cx="8229600" cy="660081"/>
          </a:xfrm>
          <a:prstGeom prst="rect">
            <a:avLst/>
          </a:prstGeom>
        </p:spPr>
        <p:txBody>
          <a:bodyPr anchor="ctr">
            <a:normAutofit/>
          </a:bodyPr>
          <a:lstStyle>
            <a:lvl1pPr algn="l">
              <a:defRPr sz="3600">
                <a:solidFill>
                  <a:srgbClr val="AC2973"/>
                </a:solidFill>
                <a:latin typeface="Times New Roman"/>
                <a:cs typeface="Times New Roman"/>
              </a:defRPr>
            </a:lvl1pPr>
          </a:lstStyle>
          <a:p>
            <a:r>
              <a:rPr lang="en-US" dirty="0"/>
              <a:t>Title</a:t>
            </a:r>
          </a:p>
        </p:txBody>
      </p:sp>
      <p:sp>
        <p:nvSpPr>
          <p:cNvPr id="15" name="Text Placeholder 8"/>
          <p:cNvSpPr>
            <a:spLocks noGrp="1"/>
          </p:cNvSpPr>
          <p:nvPr>
            <p:ph type="body" sz="quarter" idx="13" hasCustomPrompt="1"/>
          </p:nvPr>
        </p:nvSpPr>
        <p:spPr>
          <a:xfrm>
            <a:off x="457200" y="934720"/>
            <a:ext cx="8229600" cy="345439"/>
          </a:xfrm>
          <a:prstGeom prst="rect">
            <a:avLst/>
          </a:prstGeom>
        </p:spPr>
        <p:txBody>
          <a:bodyPr anchor="ctr">
            <a:noAutofit/>
          </a:bodyPr>
          <a:lstStyle>
            <a:lvl1pPr marL="0" indent="0">
              <a:buNone/>
              <a:defRPr sz="1800">
                <a:latin typeface="Verdana"/>
                <a:cs typeface="Verdana"/>
              </a:defRPr>
            </a:lvl1pPr>
            <a:lvl2pPr marL="457200" indent="0">
              <a:buNone/>
              <a:defRPr sz="1600">
                <a:latin typeface="Verdana"/>
                <a:cs typeface="Verdana"/>
              </a:defRPr>
            </a:lvl2pPr>
            <a:lvl3pPr marL="914400" indent="0">
              <a:buNone/>
              <a:defRPr sz="1600">
                <a:latin typeface="Verdana"/>
                <a:cs typeface="Verdana"/>
              </a:defRPr>
            </a:lvl3pPr>
            <a:lvl4pPr marL="1371600" indent="0">
              <a:buNone/>
              <a:defRPr sz="1600">
                <a:latin typeface="Verdana"/>
                <a:cs typeface="Verdana"/>
              </a:defRPr>
            </a:lvl4pPr>
            <a:lvl5pPr marL="1828800" indent="0">
              <a:buNone/>
              <a:defRPr sz="1600">
                <a:latin typeface="Verdana"/>
                <a:cs typeface="Verdana"/>
              </a:defRPr>
            </a:lvl5pPr>
          </a:lstStyle>
          <a:p>
            <a:pPr lvl="0"/>
            <a:r>
              <a:rPr lang="en-US" dirty="0"/>
              <a:t>Subtitle</a:t>
            </a:r>
          </a:p>
        </p:txBody>
      </p:sp>
      <p:cxnSp>
        <p:nvCxnSpPr>
          <p:cNvPr id="16" name="Straight Connector 15"/>
          <p:cNvCxnSpPr/>
          <p:nvPr userDrawn="1"/>
        </p:nvCxnSpPr>
        <p:spPr>
          <a:xfrm>
            <a:off x="457200" y="1361440"/>
            <a:ext cx="82296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8" name="Slide Number Placeholder 4"/>
          <p:cNvSpPr>
            <a:spLocks noGrp="1"/>
          </p:cNvSpPr>
          <p:nvPr>
            <p:ph type="sldNum" sz="quarter" idx="12"/>
          </p:nvPr>
        </p:nvSpPr>
        <p:spPr>
          <a:xfrm>
            <a:off x="6553200" y="6268720"/>
            <a:ext cx="2133600" cy="589280"/>
          </a:xfrm>
          <a:prstGeom prst="rect">
            <a:avLst/>
          </a:prstGeom>
        </p:spPr>
        <p:txBody>
          <a:bodyPr/>
          <a:lstStyle>
            <a:lvl1pPr algn="r">
              <a:defRPr sz="1400">
                <a:solidFill>
                  <a:schemeClr val="tx1"/>
                </a:solidFill>
                <a:latin typeface="Verdana"/>
                <a:cs typeface="Verdana"/>
              </a:defRPr>
            </a:lvl1pPr>
          </a:lstStyle>
          <a:p>
            <a:fld id="{517EF3EC-CC20-2E4D-A85A-775F66D463CA}" type="slidenum">
              <a:rPr lang="en-US" smtClean="0"/>
              <a:pPr/>
              <a:t>‹#›</a:t>
            </a:fld>
            <a:endParaRPr lang="en-US" dirty="0"/>
          </a:p>
        </p:txBody>
      </p:sp>
    </p:spTree>
    <p:extLst>
      <p:ext uri="{BB962C8B-B14F-4D97-AF65-F5344CB8AC3E}">
        <p14:creationId xmlns:p14="http://schemas.microsoft.com/office/powerpoint/2010/main" val="20271300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lored boxes with bullets">
    <p:spTree>
      <p:nvGrpSpPr>
        <p:cNvPr id="1" name=""/>
        <p:cNvGrpSpPr/>
        <p:nvPr/>
      </p:nvGrpSpPr>
      <p:grpSpPr>
        <a:xfrm>
          <a:off x="0" y="0"/>
          <a:ext cx="0" cy="0"/>
          <a:chOff x="0" y="0"/>
          <a:chExt cx="0" cy="0"/>
        </a:xfrm>
      </p:grpSpPr>
      <p:sp>
        <p:nvSpPr>
          <p:cNvPr id="10" name="Rectangle 2"/>
          <p:cNvSpPr/>
          <p:nvPr userDrawn="1"/>
        </p:nvSpPr>
        <p:spPr>
          <a:xfrm>
            <a:off x="457200" y="1786573"/>
            <a:ext cx="2519680" cy="3556951"/>
          </a:xfrm>
          <a:custGeom>
            <a:avLst/>
            <a:gdLst>
              <a:gd name="connsiteX0" fmla="*/ 0 w 2980871"/>
              <a:gd name="connsiteY0" fmla="*/ 0 h 3414713"/>
              <a:gd name="connsiteX1" fmla="*/ 2980871 w 2980871"/>
              <a:gd name="connsiteY1" fmla="*/ 0 h 3414713"/>
              <a:gd name="connsiteX2" fmla="*/ 2980871 w 2980871"/>
              <a:gd name="connsiteY2" fmla="*/ 3414713 h 3414713"/>
              <a:gd name="connsiteX3" fmla="*/ 0 w 2980871"/>
              <a:gd name="connsiteY3" fmla="*/ 3414713 h 3414713"/>
              <a:gd name="connsiteX4" fmla="*/ 0 w 2980871"/>
              <a:gd name="connsiteY4" fmla="*/ 0 h 3414713"/>
              <a:gd name="connsiteX0" fmla="*/ 526143 w 2980871"/>
              <a:gd name="connsiteY0" fmla="*/ 907143 h 3414713"/>
              <a:gd name="connsiteX1" fmla="*/ 2980871 w 2980871"/>
              <a:gd name="connsiteY1" fmla="*/ 0 h 3414713"/>
              <a:gd name="connsiteX2" fmla="*/ 2980871 w 2980871"/>
              <a:gd name="connsiteY2" fmla="*/ 3414713 h 3414713"/>
              <a:gd name="connsiteX3" fmla="*/ 0 w 2980871"/>
              <a:gd name="connsiteY3" fmla="*/ 3414713 h 3414713"/>
              <a:gd name="connsiteX4" fmla="*/ 526143 w 2980871"/>
              <a:gd name="connsiteY4" fmla="*/ 907143 h 3414713"/>
              <a:gd name="connsiteX0" fmla="*/ 9072 w 2980871"/>
              <a:gd name="connsiteY0" fmla="*/ 172357 h 3414713"/>
              <a:gd name="connsiteX1" fmla="*/ 2980871 w 2980871"/>
              <a:gd name="connsiteY1" fmla="*/ 0 h 3414713"/>
              <a:gd name="connsiteX2" fmla="*/ 2980871 w 2980871"/>
              <a:gd name="connsiteY2" fmla="*/ 3414713 h 3414713"/>
              <a:gd name="connsiteX3" fmla="*/ 0 w 2980871"/>
              <a:gd name="connsiteY3" fmla="*/ 3414713 h 3414713"/>
              <a:gd name="connsiteX4" fmla="*/ 9072 w 2980871"/>
              <a:gd name="connsiteY4" fmla="*/ 172357 h 3414713"/>
              <a:gd name="connsiteX0" fmla="*/ 0 w 2971799"/>
              <a:gd name="connsiteY0" fmla="*/ 172357 h 3414713"/>
              <a:gd name="connsiteX1" fmla="*/ 2971799 w 2971799"/>
              <a:gd name="connsiteY1" fmla="*/ 0 h 3414713"/>
              <a:gd name="connsiteX2" fmla="*/ 2971799 w 2971799"/>
              <a:gd name="connsiteY2" fmla="*/ 3414713 h 3414713"/>
              <a:gd name="connsiteX3" fmla="*/ 1006928 w 2971799"/>
              <a:gd name="connsiteY3" fmla="*/ 3387499 h 3414713"/>
              <a:gd name="connsiteX4" fmla="*/ 0 w 2971799"/>
              <a:gd name="connsiteY4" fmla="*/ 172357 h 3414713"/>
              <a:gd name="connsiteX0" fmla="*/ 1 w 2971800"/>
              <a:gd name="connsiteY0" fmla="*/ 172357 h 3469142"/>
              <a:gd name="connsiteX1" fmla="*/ 2971800 w 2971800"/>
              <a:gd name="connsiteY1" fmla="*/ 0 h 3469142"/>
              <a:gd name="connsiteX2" fmla="*/ 2971800 w 2971800"/>
              <a:gd name="connsiteY2" fmla="*/ 3414713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08300 w 2971800"/>
              <a:gd name="connsiteY2" fmla="*/ 2788784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71800 w 2971800"/>
              <a:gd name="connsiteY2" fmla="*/ 3405641 h 3469142"/>
              <a:gd name="connsiteX3" fmla="*/ 0 w 2971800"/>
              <a:gd name="connsiteY3" fmla="*/ 3469142 h 3469142"/>
              <a:gd name="connsiteX4" fmla="*/ 1 w 2971800"/>
              <a:gd name="connsiteY4" fmla="*/ 172357 h 3469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00" h="3469142">
                <a:moveTo>
                  <a:pt x="1" y="172357"/>
                </a:moveTo>
                <a:lnTo>
                  <a:pt x="2971800" y="0"/>
                </a:lnTo>
                <a:lnTo>
                  <a:pt x="2971800" y="3405641"/>
                </a:lnTo>
                <a:lnTo>
                  <a:pt x="0" y="3469142"/>
                </a:lnTo>
                <a:cubicBezTo>
                  <a:pt x="0" y="2370214"/>
                  <a:pt x="1" y="1271285"/>
                  <a:pt x="1" y="172357"/>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2"/>
          <p:cNvSpPr/>
          <p:nvPr userDrawn="1"/>
        </p:nvSpPr>
        <p:spPr>
          <a:xfrm>
            <a:off x="3316152" y="1901477"/>
            <a:ext cx="2519679" cy="3442047"/>
          </a:xfrm>
          <a:custGeom>
            <a:avLst/>
            <a:gdLst>
              <a:gd name="connsiteX0" fmla="*/ 0 w 2980871"/>
              <a:gd name="connsiteY0" fmla="*/ 0 h 3414713"/>
              <a:gd name="connsiteX1" fmla="*/ 2980871 w 2980871"/>
              <a:gd name="connsiteY1" fmla="*/ 0 h 3414713"/>
              <a:gd name="connsiteX2" fmla="*/ 2980871 w 2980871"/>
              <a:gd name="connsiteY2" fmla="*/ 3414713 h 3414713"/>
              <a:gd name="connsiteX3" fmla="*/ 0 w 2980871"/>
              <a:gd name="connsiteY3" fmla="*/ 3414713 h 3414713"/>
              <a:gd name="connsiteX4" fmla="*/ 0 w 2980871"/>
              <a:gd name="connsiteY4" fmla="*/ 0 h 3414713"/>
              <a:gd name="connsiteX0" fmla="*/ 526143 w 2980871"/>
              <a:gd name="connsiteY0" fmla="*/ 907143 h 3414713"/>
              <a:gd name="connsiteX1" fmla="*/ 2980871 w 2980871"/>
              <a:gd name="connsiteY1" fmla="*/ 0 h 3414713"/>
              <a:gd name="connsiteX2" fmla="*/ 2980871 w 2980871"/>
              <a:gd name="connsiteY2" fmla="*/ 3414713 h 3414713"/>
              <a:gd name="connsiteX3" fmla="*/ 0 w 2980871"/>
              <a:gd name="connsiteY3" fmla="*/ 3414713 h 3414713"/>
              <a:gd name="connsiteX4" fmla="*/ 526143 w 2980871"/>
              <a:gd name="connsiteY4" fmla="*/ 907143 h 3414713"/>
              <a:gd name="connsiteX0" fmla="*/ 9072 w 2980871"/>
              <a:gd name="connsiteY0" fmla="*/ 172357 h 3414713"/>
              <a:gd name="connsiteX1" fmla="*/ 2980871 w 2980871"/>
              <a:gd name="connsiteY1" fmla="*/ 0 h 3414713"/>
              <a:gd name="connsiteX2" fmla="*/ 2980871 w 2980871"/>
              <a:gd name="connsiteY2" fmla="*/ 3414713 h 3414713"/>
              <a:gd name="connsiteX3" fmla="*/ 0 w 2980871"/>
              <a:gd name="connsiteY3" fmla="*/ 3414713 h 3414713"/>
              <a:gd name="connsiteX4" fmla="*/ 9072 w 2980871"/>
              <a:gd name="connsiteY4" fmla="*/ 172357 h 3414713"/>
              <a:gd name="connsiteX0" fmla="*/ 0 w 2971799"/>
              <a:gd name="connsiteY0" fmla="*/ 172357 h 3414713"/>
              <a:gd name="connsiteX1" fmla="*/ 2971799 w 2971799"/>
              <a:gd name="connsiteY1" fmla="*/ 0 h 3414713"/>
              <a:gd name="connsiteX2" fmla="*/ 2971799 w 2971799"/>
              <a:gd name="connsiteY2" fmla="*/ 3414713 h 3414713"/>
              <a:gd name="connsiteX3" fmla="*/ 1006928 w 2971799"/>
              <a:gd name="connsiteY3" fmla="*/ 3387499 h 3414713"/>
              <a:gd name="connsiteX4" fmla="*/ 0 w 2971799"/>
              <a:gd name="connsiteY4" fmla="*/ 172357 h 3414713"/>
              <a:gd name="connsiteX0" fmla="*/ 1 w 2971800"/>
              <a:gd name="connsiteY0" fmla="*/ 172357 h 3469142"/>
              <a:gd name="connsiteX1" fmla="*/ 2971800 w 2971800"/>
              <a:gd name="connsiteY1" fmla="*/ 0 h 3469142"/>
              <a:gd name="connsiteX2" fmla="*/ 2971800 w 2971800"/>
              <a:gd name="connsiteY2" fmla="*/ 3414713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08300 w 2971800"/>
              <a:gd name="connsiteY2" fmla="*/ 2788784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71800 w 2971800"/>
              <a:gd name="connsiteY2" fmla="*/ 3405641 h 3469142"/>
              <a:gd name="connsiteX3" fmla="*/ 0 w 2971800"/>
              <a:gd name="connsiteY3" fmla="*/ 3469142 h 3469142"/>
              <a:gd name="connsiteX4" fmla="*/ 1 w 2971800"/>
              <a:gd name="connsiteY4" fmla="*/ 172357 h 3469142"/>
              <a:gd name="connsiteX0" fmla="*/ 1 w 2971800"/>
              <a:gd name="connsiteY0" fmla="*/ -1 h 3296784"/>
              <a:gd name="connsiteX1" fmla="*/ 2971800 w 2971800"/>
              <a:gd name="connsiteY1" fmla="*/ 56242 h 3296784"/>
              <a:gd name="connsiteX2" fmla="*/ 2971800 w 2971800"/>
              <a:gd name="connsiteY2" fmla="*/ 3233283 h 3296784"/>
              <a:gd name="connsiteX3" fmla="*/ 0 w 2971800"/>
              <a:gd name="connsiteY3" fmla="*/ 3296784 h 3296784"/>
              <a:gd name="connsiteX4" fmla="*/ 1 w 2971800"/>
              <a:gd name="connsiteY4" fmla="*/ -1 h 3296784"/>
              <a:gd name="connsiteX0" fmla="*/ 0 w 2971799"/>
              <a:gd name="connsiteY0" fmla="*/ 1 h 3233285"/>
              <a:gd name="connsiteX1" fmla="*/ 2971799 w 2971799"/>
              <a:gd name="connsiteY1" fmla="*/ 56244 h 3233285"/>
              <a:gd name="connsiteX2" fmla="*/ 2971799 w 2971799"/>
              <a:gd name="connsiteY2" fmla="*/ 3233285 h 3233285"/>
              <a:gd name="connsiteX3" fmla="*/ 12645 w 2971799"/>
              <a:gd name="connsiteY3" fmla="*/ 3129146 h 3233285"/>
              <a:gd name="connsiteX4" fmla="*/ 0 w 2971799"/>
              <a:gd name="connsiteY4" fmla="*/ 1 h 3233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799" h="3233285">
                <a:moveTo>
                  <a:pt x="0" y="1"/>
                </a:moveTo>
                <a:lnTo>
                  <a:pt x="2971799" y="56244"/>
                </a:lnTo>
                <a:lnTo>
                  <a:pt x="2971799" y="3233285"/>
                </a:lnTo>
                <a:lnTo>
                  <a:pt x="12645" y="3129146"/>
                </a:lnTo>
                <a:cubicBezTo>
                  <a:pt x="12645" y="2030218"/>
                  <a:pt x="0" y="1098929"/>
                  <a:pt x="0" y="1"/>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2"/>
          <p:cNvSpPr/>
          <p:nvPr userDrawn="1"/>
        </p:nvSpPr>
        <p:spPr>
          <a:xfrm>
            <a:off x="6167120" y="1810038"/>
            <a:ext cx="2519680" cy="3533485"/>
          </a:xfrm>
          <a:custGeom>
            <a:avLst/>
            <a:gdLst>
              <a:gd name="connsiteX0" fmla="*/ 0 w 2980871"/>
              <a:gd name="connsiteY0" fmla="*/ 0 h 3414713"/>
              <a:gd name="connsiteX1" fmla="*/ 2980871 w 2980871"/>
              <a:gd name="connsiteY1" fmla="*/ 0 h 3414713"/>
              <a:gd name="connsiteX2" fmla="*/ 2980871 w 2980871"/>
              <a:gd name="connsiteY2" fmla="*/ 3414713 h 3414713"/>
              <a:gd name="connsiteX3" fmla="*/ 0 w 2980871"/>
              <a:gd name="connsiteY3" fmla="*/ 3414713 h 3414713"/>
              <a:gd name="connsiteX4" fmla="*/ 0 w 2980871"/>
              <a:gd name="connsiteY4" fmla="*/ 0 h 3414713"/>
              <a:gd name="connsiteX0" fmla="*/ 526143 w 2980871"/>
              <a:gd name="connsiteY0" fmla="*/ 907143 h 3414713"/>
              <a:gd name="connsiteX1" fmla="*/ 2980871 w 2980871"/>
              <a:gd name="connsiteY1" fmla="*/ 0 h 3414713"/>
              <a:gd name="connsiteX2" fmla="*/ 2980871 w 2980871"/>
              <a:gd name="connsiteY2" fmla="*/ 3414713 h 3414713"/>
              <a:gd name="connsiteX3" fmla="*/ 0 w 2980871"/>
              <a:gd name="connsiteY3" fmla="*/ 3414713 h 3414713"/>
              <a:gd name="connsiteX4" fmla="*/ 526143 w 2980871"/>
              <a:gd name="connsiteY4" fmla="*/ 907143 h 3414713"/>
              <a:gd name="connsiteX0" fmla="*/ 9072 w 2980871"/>
              <a:gd name="connsiteY0" fmla="*/ 172357 h 3414713"/>
              <a:gd name="connsiteX1" fmla="*/ 2980871 w 2980871"/>
              <a:gd name="connsiteY1" fmla="*/ 0 h 3414713"/>
              <a:gd name="connsiteX2" fmla="*/ 2980871 w 2980871"/>
              <a:gd name="connsiteY2" fmla="*/ 3414713 h 3414713"/>
              <a:gd name="connsiteX3" fmla="*/ 0 w 2980871"/>
              <a:gd name="connsiteY3" fmla="*/ 3414713 h 3414713"/>
              <a:gd name="connsiteX4" fmla="*/ 9072 w 2980871"/>
              <a:gd name="connsiteY4" fmla="*/ 172357 h 3414713"/>
              <a:gd name="connsiteX0" fmla="*/ 0 w 2971799"/>
              <a:gd name="connsiteY0" fmla="*/ 172357 h 3414713"/>
              <a:gd name="connsiteX1" fmla="*/ 2971799 w 2971799"/>
              <a:gd name="connsiteY1" fmla="*/ 0 h 3414713"/>
              <a:gd name="connsiteX2" fmla="*/ 2971799 w 2971799"/>
              <a:gd name="connsiteY2" fmla="*/ 3414713 h 3414713"/>
              <a:gd name="connsiteX3" fmla="*/ 1006928 w 2971799"/>
              <a:gd name="connsiteY3" fmla="*/ 3387499 h 3414713"/>
              <a:gd name="connsiteX4" fmla="*/ 0 w 2971799"/>
              <a:gd name="connsiteY4" fmla="*/ 172357 h 3414713"/>
              <a:gd name="connsiteX0" fmla="*/ 1 w 2971800"/>
              <a:gd name="connsiteY0" fmla="*/ 172357 h 3469142"/>
              <a:gd name="connsiteX1" fmla="*/ 2971800 w 2971800"/>
              <a:gd name="connsiteY1" fmla="*/ 0 h 3469142"/>
              <a:gd name="connsiteX2" fmla="*/ 2971800 w 2971800"/>
              <a:gd name="connsiteY2" fmla="*/ 3414713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08300 w 2971800"/>
              <a:gd name="connsiteY2" fmla="*/ 2788784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71800 w 2971800"/>
              <a:gd name="connsiteY2" fmla="*/ 3405641 h 3469142"/>
              <a:gd name="connsiteX3" fmla="*/ 0 w 2971800"/>
              <a:gd name="connsiteY3" fmla="*/ 3469142 h 3469142"/>
              <a:gd name="connsiteX4" fmla="*/ 1 w 2971800"/>
              <a:gd name="connsiteY4" fmla="*/ 172357 h 3469142"/>
              <a:gd name="connsiteX0" fmla="*/ 12647 w 2971800"/>
              <a:gd name="connsiteY0" fmla="*/ 35198 h 3469142"/>
              <a:gd name="connsiteX1" fmla="*/ 2971800 w 2971800"/>
              <a:gd name="connsiteY1" fmla="*/ 0 h 3469142"/>
              <a:gd name="connsiteX2" fmla="*/ 2971800 w 2971800"/>
              <a:gd name="connsiteY2" fmla="*/ 3405641 h 3469142"/>
              <a:gd name="connsiteX3" fmla="*/ 0 w 2971800"/>
              <a:gd name="connsiteY3" fmla="*/ 3469142 h 3469142"/>
              <a:gd name="connsiteX4" fmla="*/ 12647 w 2971800"/>
              <a:gd name="connsiteY4" fmla="*/ 35198 h 3469142"/>
              <a:gd name="connsiteX0" fmla="*/ 12647 w 2971800"/>
              <a:gd name="connsiteY0" fmla="*/ 0 h 3433944"/>
              <a:gd name="connsiteX1" fmla="*/ 2959154 w 2971800"/>
              <a:gd name="connsiteY1" fmla="*/ 162922 h 3433944"/>
              <a:gd name="connsiteX2" fmla="*/ 2971800 w 2971800"/>
              <a:gd name="connsiteY2" fmla="*/ 3370443 h 3433944"/>
              <a:gd name="connsiteX3" fmla="*/ 0 w 2971800"/>
              <a:gd name="connsiteY3" fmla="*/ 3433944 h 3433944"/>
              <a:gd name="connsiteX4" fmla="*/ 12647 w 2971800"/>
              <a:gd name="connsiteY4" fmla="*/ 0 h 3433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00" h="3433944">
                <a:moveTo>
                  <a:pt x="12647" y="0"/>
                </a:moveTo>
                <a:lnTo>
                  <a:pt x="2959154" y="162922"/>
                </a:lnTo>
                <a:cubicBezTo>
                  <a:pt x="2963369" y="1232096"/>
                  <a:pt x="2967585" y="2301269"/>
                  <a:pt x="2971800" y="3370443"/>
                </a:cubicBezTo>
                <a:lnTo>
                  <a:pt x="0" y="3433944"/>
                </a:lnTo>
                <a:cubicBezTo>
                  <a:pt x="0" y="2335016"/>
                  <a:pt x="12647" y="1098928"/>
                  <a:pt x="12647" y="0"/>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 Placeholder 12"/>
          <p:cNvSpPr>
            <a:spLocks noGrp="1"/>
          </p:cNvSpPr>
          <p:nvPr>
            <p:ph type="body" sz="quarter" idx="14"/>
          </p:nvPr>
        </p:nvSpPr>
        <p:spPr>
          <a:xfrm>
            <a:off x="538480" y="2133600"/>
            <a:ext cx="2174240" cy="3209924"/>
          </a:xfrm>
          <a:prstGeom prst="rect">
            <a:avLst/>
          </a:prstGeom>
        </p:spPr>
        <p:txBody>
          <a:bodyPr>
            <a:noAutofit/>
          </a:bodyPr>
          <a:lstStyle>
            <a:lvl1pPr marL="173736" indent="-173736">
              <a:lnSpc>
                <a:spcPct val="100000"/>
              </a:lnSpc>
              <a:spcBef>
                <a:spcPts val="600"/>
              </a:spcBef>
              <a:spcAft>
                <a:spcPts val="300"/>
              </a:spcAft>
              <a:buClrTx/>
              <a:defRPr sz="1800">
                <a:solidFill>
                  <a:srgbClr val="FFFFFF"/>
                </a:solidFill>
                <a:latin typeface="Verdana"/>
                <a:cs typeface="Verdana"/>
              </a:defRPr>
            </a:lvl1pPr>
            <a:lvl2pPr marL="402336" indent="-173736">
              <a:lnSpc>
                <a:spcPct val="100000"/>
              </a:lnSpc>
              <a:spcBef>
                <a:spcPts val="600"/>
              </a:spcBef>
              <a:spcAft>
                <a:spcPts val="300"/>
              </a:spcAft>
              <a:buClrTx/>
              <a:defRPr sz="1600">
                <a:solidFill>
                  <a:srgbClr val="FFFFFF"/>
                </a:solidFill>
                <a:latin typeface="Verdana"/>
                <a:cs typeface="Verdana"/>
              </a:defRPr>
            </a:lvl2pPr>
            <a:lvl3pPr marL="630936" indent="-173736">
              <a:lnSpc>
                <a:spcPct val="100000"/>
              </a:lnSpc>
              <a:spcBef>
                <a:spcPts val="600"/>
              </a:spcBef>
              <a:spcAft>
                <a:spcPts val="300"/>
              </a:spcAft>
              <a:buClrTx/>
              <a:buFont typeface="Arial"/>
              <a:buChar char="•"/>
              <a:defRPr sz="1400">
                <a:solidFill>
                  <a:srgbClr val="FFFFFF"/>
                </a:solidFill>
                <a:latin typeface="Verdana"/>
                <a:cs typeface="Verdana"/>
              </a:defRPr>
            </a:lvl3pPr>
            <a:lvl4pPr marL="859536" indent="-173736">
              <a:lnSpc>
                <a:spcPct val="100000"/>
              </a:lnSpc>
              <a:spcBef>
                <a:spcPts val="600"/>
              </a:spcBef>
              <a:spcAft>
                <a:spcPts val="300"/>
              </a:spcAft>
              <a:buClrTx/>
              <a:defRPr sz="1200">
                <a:solidFill>
                  <a:srgbClr val="FFFFFF"/>
                </a:solidFill>
                <a:latin typeface="Verdana"/>
                <a:cs typeface="Verdana"/>
              </a:defRPr>
            </a:lvl4pPr>
            <a:lvl5pPr marL="1088136" indent="-173736">
              <a:lnSpc>
                <a:spcPct val="100000"/>
              </a:lnSpc>
              <a:spcBef>
                <a:spcPts val="600"/>
              </a:spcBef>
              <a:spcAft>
                <a:spcPts val="300"/>
              </a:spcAft>
              <a:buClrTx/>
              <a:buFont typeface="Arial"/>
              <a:buChar char="»"/>
              <a:defRPr sz="1200">
                <a:solidFill>
                  <a:srgbClr val="FFFFFF"/>
                </a:solidFill>
                <a:latin typeface="Verdana"/>
                <a:cs typeface="Verdan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3" name="Picture 22" descr="beazley_footerlin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807012"/>
            <a:ext cx="9144000" cy="646176"/>
          </a:xfrm>
          <a:prstGeom prst="rect">
            <a:avLst/>
          </a:prstGeom>
        </p:spPr>
      </p:pic>
      <p:sp>
        <p:nvSpPr>
          <p:cNvPr id="24" name="Text Placeholder 12"/>
          <p:cNvSpPr>
            <a:spLocks noGrp="1"/>
          </p:cNvSpPr>
          <p:nvPr>
            <p:ph type="body" sz="quarter" idx="15"/>
          </p:nvPr>
        </p:nvSpPr>
        <p:spPr>
          <a:xfrm>
            <a:off x="3413760" y="2123439"/>
            <a:ext cx="2174240" cy="3209924"/>
          </a:xfrm>
          <a:prstGeom prst="rect">
            <a:avLst/>
          </a:prstGeom>
        </p:spPr>
        <p:txBody>
          <a:bodyPr>
            <a:noAutofit/>
          </a:bodyPr>
          <a:lstStyle>
            <a:lvl1pPr marL="173736" indent="-173736">
              <a:lnSpc>
                <a:spcPct val="100000"/>
              </a:lnSpc>
              <a:spcBef>
                <a:spcPts val="600"/>
              </a:spcBef>
              <a:spcAft>
                <a:spcPts val="300"/>
              </a:spcAft>
              <a:buClrTx/>
              <a:defRPr sz="1800">
                <a:solidFill>
                  <a:srgbClr val="FFFFFF"/>
                </a:solidFill>
                <a:latin typeface="Verdana"/>
                <a:cs typeface="Verdana"/>
              </a:defRPr>
            </a:lvl1pPr>
            <a:lvl2pPr marL="402336" indent="-173736">
              <a:lnSpc>
                <a:spcPct val="100000"/>
              </a:lnSpc>
              <a:spcBef>
                <a:spcPts val="600"/>
              </a:spcBef>
              <a:spcAft>
                <a:spcPts val="300"/>
              </a:spcAft>
              <a:buClrTx/>
              <a:defRPr sz="1600">
                <a:solidFill>
                  <a:srgbClr val="FFFFFF"/>
                </a:solidFill>
                <a:latin typeface="Verdana"/>
                <a:cs typeface="Verdana"/>
              </a:defRPr>
            </a:lvl2pPr>
            <a:lvl3pPr marL="630936" indent="-173736">
              <a:lnSpc>
                <a:spcPct val="100000"/>
              </a:lnSpc>
              <a:spcBef>
                <a:spcPts val="600"/>
              </a:spcBef>
              <a:spcAft>
                <a:spcPts val="300"/>
              </a:spcAft>
              <a:buClrTx/>
              <a:buFont typeface="Arial"/>
              <a:buChar char="•"/>
              <a:defRPr sz="1400">
                <a:solidFill>
                  <a:srgbClr val="FFFFFF"/>
                </a:solidFill>
                <a:latin typeface="Verdana"/>
                <a:cs typeface="Verdana"/>
              </a:defRPr>
            </a:lvl3pPr>
            <a:lvl4pPr marL="859536" indent="-173736">
              <a:lnSpc>
                <a:spcPct val="100000"/>
              </a:lnSpc>
              <a:spcBef>
                <a:spcPts val="600"/>
              </a:spcBef>
              <a:spcAft>
                <a:spcPts val="300"/>
              </a:spcAft>
              <a:buClrTx/>
              <a:defRPr sz="1200">
                <a:solidFill>
                  <a:srgbClr val="FFFFFF"/>
                </a:solidFill>
                <a:latin typeface="Verdana"/>
                <a:cs typeface="Verdana"/>
              </a:defRPr>
            </a:lvl4pPr>
            <a:lvl5pPr marL="1088136" indent="-173736">
              <a:lnSpc>
                <a:spcPct val="100000"/>
              </a:lnSpc>
              <a:spcBef>
                <a:spcPts val="600"/>
              </a:spcBef>
              <a:spcAft>
                <a:spcPts val="300"/>
              </a:spcAft>
              <a:buClrTx/>
              <a:buFont typeface="Arial"/>
              <a:buChar char="»"/>
              <a:defRPr sz="1200">
                <a:solidFill>
                  <a:srgbClr val="FFFFFF"/>
                </a:solidFill>
                <a:latin typeface="Verdana"/>
                <a:cs typeface="Verdan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12"/>
          <p:cNvSpPr>
            <a:spLocks noGrp="1"/>
          </p:cNvSpPr>
          <p:nvPr>
            <p:ph type="body" sz="quarter" idx="16"/>
          </p:nvPr>
        </p:nvSpPr>
        <p:spPr>
          <a:xfrm>
            <a:off x="6258560" y="2123439"/>
            <a:ext cx="2174240" cy="3209924"/>
          </a:xfrm>
          <a:prstGeom prst="rect">
            <a:avLst/>
          </a:prstGeom>
        </p:spPr>
        <p:txBody>
          <a:bodyPr>
            <a:noAutofit/>
          </a:bodyPr>
          <a:lstStyle>
            <a:lvl1pPr marL="173736" indent="-173736">
              <a:lnSpc>
                <a:spcPct val="100000"/>
              </a:lnSpc>
              <a:spcBef>
                <a:spcPts val="600"/>
              </a:spcBef>
              <a:spcAft>
                <a:spcPts val="300"/>
              </a:spcAft>
              <a:buClrTx/>
              <a:defRPr sz="1800">
                <a:solidFill>
                  <a:srgbClr val="FFFFFF"/>
                </a:solidFill>
                <a:latin typeface="Verdana"/>
                <a:cs typeface="Verdana"/>
              </a:defRPr>
            </a:lvl1pPr>
            <a:lvl2pPr marL="402336" indent="-173736">
              <a:lnSpc>
                <a:spcPct val="100000"/>
              </a:lnSpc>
              <a:spcBef>
                <a:spcPts val="600"/>
              </a:spcBef>
              <a:spcAft>
                <a:spcPts val="300"/>
              </a:spcAft>
              <a:buClrTx/>
              <a:defRPr sz="1600">
                <a:solidFill>
                  <a:srgbClr val="FFFFFF"/>
                </a:solidFill>
                <a:latin typeface="Verdana"/>
                <a:cs typeface="Verdana"/>
              </a:defRPr>
            </a:lvl2pPr>
            <a:lvl3pPr marL="630936" indent="-173736">
              <a:lnSpc>
                <a:spcPct val="100000"/>
              </a:lnSpc>
              <a:spcBef>
                <a:spcPts val="600"/>
              </a:spcBef>
              <a:spcAft>
                <a:spcPts val="300"/>
              </a:spcAft>
              <a:buClrTx/>
              <a:buFont typeface="Arial"/>
              <a:buChar char="•"/>
              <a:defRPr sz="1400">
                <a:solidFill>
                  <a:srgbClr val="FFFFFF"/>
                </a:solidFill>
                <a:latin typeface="Verdana"/>
                <a:cs typeface="Verdana"/>
              </a:defRPr>
            </a:lvl3pPr>
            <a:lvl4pPr marL="859536" indent="-173736">
              <a:lnSpc>
                <a:spcPct val="100000"/>
              </a:lnSpc>
              <a:spcBef>
                <a:spcPts val="600"/>
              </a:spcBef>
              <a:spcAft>
                <a:spcPts val="300"/>
              </a:spcAft>
              <a:buClrTx/>
              <a:defRPr sz="1200">
                <a:solidFill>
                  <a:srgbClr val="FFFFFF"/>
                </a:solidFill>
                <a:latin typeface="Verdana"/>
                <a:cs typeface="Verdana"/>
              </a:defRPr>
            </a:lvl4pPr>
            <a:lvl5pPr marL="1088136" indent="-173736">
              <a:lnSpc>
                <a:spcPct val="100000"/>
              </a:lnSpc>
              <a:spcBef>
                <a:spcPts val="600"/>
              </a:spcBef>
              <a:spcAft>
                <a:spcPts val="300"/>
              </a:spcAft>
              <a:buClrTx/>
              <a:buFont typeface="Arial"/>
              <a:buChar char="»"/>
              <a:defRPr sz="1200">
                <a:solidFill>
                  <a:srgbClr val="FFFFFF"/>
                </a:solidFill>
                <a:latin typeface="Verdana"/>
                <a:cs typeface="Verdan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6"/>
          <p:cNvSpPr>
            <a:spLocks noGrp="1"/>
          </p:cNvSpPr>
          <p:nvPr>
            <p:ph type="title" hasCustomPrompt="1"/>
          </p:nvPr>
        </p:nvSpPr>
        <p:spPr>
          <a:xfrm>
            <a:off x="457200" y="274639"/>
            <a:ext cx="8229600" cy="660081"/>
          </a:xfrm>
          <a:prstGeom prst="rect">
            <a:avLst/>
          </a:prstGeom>
        </p:spPr>
        <p:txBody>
          <a:bodyPr anchor="ctr">
            <a:normAutofit/>
          </a:bodyPr>
          <a:lstStyle>
            <a:lvl1pPr algn="l">
              <a:defRPr sz="3600">
                <a:solidFill>
                  <a:srgbClr val="AC2973"/>
                </a:solidFill>
                <a:latin typeface="Times New Roman"/>
                <a:cs typeface="Times New Roman"/>
              </a:defRPr>
            </a:lvl1pPr>
          </a:lstStyle>
          <a:p>
            <a:r>
              <a:rPr lang="en-US" dirty="0"/>
              <a:t>Title</a:t>
            </a:r>
          </a:p>
        </p:txBody>
      </p:sp>
      <p:sp>
        <p:nvSpPr>
          <p:cNvPr id="15" name="Text Placeholder 8"/>
          <p:cNvSpPr>
            <a:spLocks noGrp="1"/>
          </p:cNvSpPr>
          <p:nvPr>
            <p:ph type="body" sz="quarter" idx="13" hasCustomPrompt="1"/>
          </p:nvPr>
        </p:nvSpPr>
        <p:spPr>
          <a:xfrm>
            <a:off x="457200" y="934720"/>
            <a:ext cx="8229600" cy="345439"/>
          </a:xfrm>
          <a:prstGeom prst="rect">
            <a:avLst/>
          </a:prstGeom>
        </p:spPr>
        <p:txBody>
          <a:bodyPr anchor="ctr">
            <a:noAutofit/>
          </a:bodyPr>
          <a:lstStyle>
            <a:lvl1pPr marL="0" indent="0">
              <a:buNone/>
              <a:defRPr sz="1800">
                <a:latin typeface="Verdana"/>
                <a:cs typeface="Verdana"/>
              </a:defRPr>
            </a:lvl1pPr>
            <a:lvl2pPr marL="457200" indent="0">
              <a:buNone/>
              <a:defRPr sz="1600">
                <a:latin typeface="Verdana"/>
                <a:cs typeface="Verdana"/>
              </a:defRPr>
            </a:lvl2pPr>
            <a:lvl3pPr marL="914400" indent="0">
              <a:buNone/>
              <a:defRPr sz="1600">
                <a:latin typeface="Verdana"/>
                <a:cs typeface="Verdana"/>
              </a:defRPr>
            </a:lvl3pPr>
            <a:lvl4pPr marL="1371600" indent="0">
              <a:buNone/>
              <a:defRPr sz="1600">
                <a:latin typeface="Verdana"/>
                <a:cs typeface="Verdana"/>
              </a:defRPr>
            </a:lvl4pPr>
            <a:lvl5pPr marL="1828800" indent="0">
              <a:buNone/>
              <a:defRPr sz="1600">
                <a:latin typeface="Verdana"/>
                <a:cs typeface="Verdana"/>
              </a:defRPr>
            </a:lvl5pPr>
          </a:lstStyle>
          <a:p>
            <a:pPr lvl="0"/>
            <a:r>
              <a:rPr lang="en-US" dirty="0"/>
              <a:t>Subtitle</a:t>
            </a:r>
          </a:p>
        </p:txBody>
      </p:sp>
      <p:cxnSp>
        <p:nvCxnSpPr>
          <p:cNvPr id="16" name="Straight Connector 15"/>
          <p:cNvCxnSpPr/>
          <p:nvPr userDrawn="1"/>
        </p:nvCxnSpPr>
        <p:spPr>
          <a:xfrm>
            <a:off x="457200" y="1361440"/>
            <a:ext cx="82296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8" name="Slide Number Placeholder 4"/>
          <p:cNvSpPr>
            <a:spLocks noGrp="1"/>
          </p:cNvSpPr>
          <p:nvPr>
            <p:ph type="sldNum" sz="quarter" idx="12"/>
          </p:nvPr>
        </p:nvSpPr>
        <p:spPr>
          <a:xfrm>
            <a:off x="6553200" y="6268720"/>
            <a:ext cx="2133600" cy="589280"/>
          </a:xfrm>
          <a:prstGeom prst="rect">
            <a:avLst/>
          </a:prstGeom>
        </p:spPr>
        <p:txBody>
          <a:bodyPr/>
          <a:lstStyle>
            <a:lvl1pPr algn="r">
              <a:defRPr sz="1400">
                <a:solidFill>
                  <a:schemeClr val="tx1"/>
                </a:solidFill>
                <a:latin typeface="Verdana"/>
                <a:cs typeface="Verdana"/>
              </a:defRPr>
            </a:lvl1pPr>
          </a:lstStyle>
          <a:p>
            <a:fld id="{517EF3EC-CC20-2E4D-A85A-775F66D463CA}" type="slidenum">
              <a:rPr lang="en-US" smtClean="0"/>
              <a:pPr/>
              <a:t>‹#›</a:t>
            </a:fld>
            <a:endParaRPr lang="en-US" dirty="0"/>
          </a:p>
        </p:txBody>
      </p:sp>
    </p:spTree>
    <p:extLst>
      <p:ext uri="{BB962C8B-B14F-4D97-AF65-F5344CB8AC3E}">
        <p14:creationId xmlns:p14="http://schemas.microsoft.com/office/powerpoint/2010/main" val="20271300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descr="beazley_footerlin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807012"/>
            <a:ext cx="9144000" cy="646176"/>
          </a:xfrm>
          <a:prstGeom prst="rect">
            <a:avLst/>
          </a:prstGeom>
        </p:spPr>
      </p:pic>
      <p:sp>
        <p:nvSpPr>
          <p:cNvPr id="6" name="Text Placeholder 8"/>
          <p:cNvSpPr>
            <a:spLocks noGrp="1"/>
          </p:cNvSpPr>
          <p:nvPr>
            <p:ph type="body" sz="quarter" idx="13" hasCustomPrompt="1"/>
          </p:nvPr>
        </p:nvSpPr>
        <p:spPr>
          <a:xfrm>
            <a:off x="457200" y="934720"/>
            <a:ext cx="8229600" cy="345439"/>
          </a:xfrm>
          <a:prstGeom prst="rect">
            <a:avLst/>
          </a:prstGeom>
        </p:spPr>
        <p:txBody>
          <a:bodyPr anchor="ctr">
            <a:noAutofit/>
          </a:bodyPr>
          <a:lstStyle>
            <a:lvl1pPr marL="0" indent="0">
              <a:buNone/>
              <a:defRPr sz="2400" u="none">
                <a:latin typeface="Verdana"/>
                <a:cs typeface="Verdana"/>
              </a:defRPr>
            </a:lvl1pPr>
            <a:lvl2pPr marL="457200" indent="0">
              <a:buNone/>
              <a:defRPr sz="1600">
                <a:latin typeface="Verdana"/>
                <a:cs typeface="Verdana"/>
              </a:defRPr>
            </a:lvl2pPr>
            <a:lvl3pPr marL="914400" indent="0">
              <a:buNone/>
              <a:defRPr sz="1600">
                <a:latin typeface="Verdana"/>
                <a:cs typeface="Verdana"/>
              </a:defRPr>
            </a:lvl3pPr>
            <a:lvl4pPr marL="1371600" indent="0">
              <a:buNone/>
              <a:defRPr sz="1600">
                <a:latin typeface="Verdana"/>
                <a:cs typeface="Verdana"/>
              </a:defRPr>
            </a:lvl4pPr>
            <a:lvl5pPr marL="1828800" indent="0">
              <a:buNone/>
              <a:defRPr sz="1600">
                <a:latin typeface="Verdana"/>
                <a:cs typeface="Verdana"/>
              </a:defRPr>
            </a:lvl5pPr>
          </a:lstStyle>
          <a:p>
            <a:pPr lvl="0"/>
            <a:r>
              <a:rPr lang="en-US" dirty="0"/>
              <a:t>What’s NOT covered</a:t>
            </a:r>
          </a:p>
        </p:txBody>
      </p:sp>
      <p:cxnSp>
        <p:nvCxnSpPr>
          <p:cNvPr id="7" name="Straight Connector 6"/>
          <p:cNvCxnSpPr/>
          <p:nvPr userDrawn="1"/>
        </p:nvCxnSpPr>
        <p:spPr>
          <a:xfrm>
            <a:off x="457200" y="1361440"/>
            <a:ext cx="82296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8" name="Title 6"/>
          <p:cNvSpPr>
            <a:spLocks noGrp="1"/>
          </p:cNvSpPr>
          <p:nvPr>
            <p:ph type="title" hasCustomPrompt="1"/>
          </p:nvPr>
        </p:nvSpPr>
        <p:spPr>
          <a:xfrm>
            <a:off x="457200" y="274639"/>
            <a:ext cx="8229600" cy="660081"/>
          </a:xfrm>
          <a:prstGeom prst="rect">
            <a:avLst/>
          </a:prstGeom>
        </p:spPr>
        <p:txBody>
          <a:bodyPr anchor="ctr">
            <a:normAutofit/>
          </a:bodyPr>
          <a:lstStyle>
            <a:lvl1pPr algn="l">
              <a:defRPr sz="3600">
                <a:solidFill>
                  <a:srgbClr val="AC2973"/>
                </a:solidFill>
                <a:latin typeface="Times New Roman"/>
                <a:cs typeface="Times New Roman"/>
              </a:defRPr>
            </a:lvl1pPr>
          </a:lstStyle>
          <a:p>
            <a:r>
              <a:rPr lang="en-US" dirty="0"/>
              <a:t>Supplemental Medical (Gap)</a:t>
            </a:r>
          </a:p>
        </p:txBody>
      </p:sp>
      <p:sp>
        <p:nvSpPr>
          <p:cNvPr id="9" name="Slide Number Placeholder 4"/>
          <p:cNvSpPr>
            <a:spLocks noGrp="1"/>
          </p:cNvSpPr>
          <p:nvPr>
            <p:ph type="sldNum" sz="quarter" idx="12"/>
          </p:nvPr>
        </p:nvSpPr>
        <p:spPr>
          <a:xfrm>
            <a:off x="6553200" y="6268720"/>
            <a:ext cx="2133600" cy="589280"/>
          </a:xfrm>
          <a:prstGeom prst="rect">
            <a:avLst/>
          </a:prstGeom>
        </p:spPr>
        <p:txBody>
          <a:bodyPr/>
          <a:lstStyle>
            <a:lvl1pPr algn="r">
              <a:defRPr sz="1400">
                <a:solidFill>
                  <a:schemeClr val="tx1"/>
                </a:solidFill>
                <a:latin typeface="Verdana"/>
                <a:cs typeface="Verdana"/>
              </a:defRPr>
            </a:lvl1pPr>
          </a:lstStyle>
          <a:p>
            <a:fld id="{517EF3EC-CC20-2E4D-A85A-775F66D463CA}" type="slidenum">
              <a:rPr lang="en-US" smtClean="0"/>
              <a:pPr/>
              <a:t>‹#›</a:t>
            </a:fld>
            <a:endParaRPr lang="en-US" dirty="0"/>
          </a:p>
        </p:txBody>
      </p:sp>
      <p:sp>
        <p:nvSpPr>
          <p:cNvPr id="10" name="Rectangle 9"/>
          <p:cNvSpPr/>
          <p:nvPr userDrawn="1"/>
        </p:nvSpPr>
        <p:spPr>
          <a:xfrm>
            <a:off x="457200" y="1732179"/>
            <a:ext cx="8229600" cy="3654846"/>
          </a:xfrm>
          <a:prstGeom prst="rect">
            <a:avLst/>
          </a:prstGeom>
        </p:spPr>
        <p:txBody>
          <a:bodyPr wrap="square">
            <a:spAutoFit/>
          </a:bodyPr>
          <a:lstStyle/>
          <a:p>
            <a:pPr>
              <a:lnSpc>
                <a:spcPct val="100000"/>
              </a:lnSpc>
            </a:pPr>
            <a:r>
              <a:rPr lang="en-US" sz="1200" dirty="0">
                <a:solidFill>
                  <a:schemeClr val="tx1"/>
                </a:solidFill>
                <a:latin typeface="Verdana" charset="0"/>
              </a:rPr>
              <a:t>Inpatient:</a:t>
            </a:r>
          </a:p>
          <a:p>
            <a:pPr lvl="1">
              <a:buFont typeface="Arial"/>
              <a:buChar char="•"/>
            </a:pPr>
            <a:r>
              <a:rPr lang="en-US" sz="1200" dirty="0">
                <a:solidFill>
                  <a:schemeClr val="tx1"/>
                </a:solidFill>
                <a:latin typeface="Verdana" charset="0"/>
              </a:rPr>
              <a:t>Drug and Alcohol treatment in a rehabilitation center</a:t>
            </a:r>
          </a:p>
          <a:p>
            <a:pPr lvl="1">
              <a:buFont typeface="Arial"/>
              <a:buChar char="•"/>
            </a:pPr>
            <a:r>
              <a:rPr lang="en-US" sz="1200" dirty="0">
                <a:solidFill>
                  <a:schemeClr val="tx1"/>
                </a:solidFill>
                <a:latin typeface="Verdana" charset="0"/>
              </a:rPr>
              <a:t>Nursing Home, Skilled Nursing facility or Hospice Care facility</a:t>
            </a:r>
          </a:p>
          <a:p>
            <a:r>
              <a:rPr lang="en-US" sz="1200" dirty="0">
                <a:solidFill>
                  <a:schemeClr val="tx1"/>
                </a:solidFill>
                <a:latin typeface="Verdana" charset="0"/>
              </a:rPr>
              <a:t>Outpatient:</a:t>
            </a:r>
          </a:p>
          <a:p>
            <a:pPr lvl="1">
              <a:spcAft>
                <a:spcPts val="300"/>
              </a:spcAft>
              <a:buFont typeface="Arial"/>
              <a:buChar char="•"/>
            </a:pPr>
            <a:r>
              <a:rPr lang="en-GB" sz="1200" dirty="0">
                <a:solidFill>
                  <a:schemeClr val="tx1"/>
                </a:solidFill>
                <a:latin typeface="Verdana"/>
                <a:ea typeface="Verdana" charset="0"/>
                <a:cs typeface="Verdana"/>
              </a:rPr>
              <a:t>Physician office visits for routine care</a:t>
            </a:r>
            <a:endParaRPr lang="en-US" sz="1200" dirty="0">
              <a:solidFill>
                <a:schemeClr val="tx1"/>
              </a:solidFill>
              <a:latin typeface="Verdana"/>
              <a:ea typeface="Verdana" charset="0"/>
              <a:cs typeface="Verdana"/>
            </a:endParaRPr>
          </a:p>
          <a:p>
            <a:pPr lvl="1">
              <a:spcAft>
                <a:spcPts val="300"/>
              </a:spcAft>
              <a:buFont typeface="Arial"/>
              <a:buChar char="•"/>
            </a:pPr>
            <a:r>
              <a:rPr lang="en-GB" sz="1200" dirty="0">
                <a:solidFill>
                  <a:schemeClr val="tx1"/>
                </a:solidFill>
                <a:latin typeface="Verdana"/>
                <a:ea typeface="Verdana" charset="0"/>
                <a:cs typeface="Verdana"/>
              </a:rPr>
              <a:t>Lab work (unless part of ER or Surgical Outpatient services)</a:t>
            </a:r>
            <a:endParaRPr lang="en-US" sz="1200" dirty="0">
              <a:solidFill>
                <a:schemeClr val="tx1"/>
              </a:solidFill>
              <a:latin typeface="Verdana"/>
              <a:ea typeface="Verdana" charset="0"/>
              <a:cs typeface="Verdana"/>
            </a:endParaRPr>
          </a:p>
          <a:p>
            <a:pPr lvl="1">
              <a:spcAft>
                <a:spcPts val="300"/>
              </a:spcAft>
              <a:buFont typeface="Arial"/>
              <a:buChar char="•"/>
            </a:pPr>
            <a:r>
              <a:rPr lang="en-US" sz="1200" dirty="0">
                <a:solidFill>
                  <a:schemeClr val="tx1"/>
                </a:solidFill>
                <a:latin typeface="Verdana"/>
                <a:ea typeface="Verdana" charset="0"/>
                <a:cs typeface="Verdana"/>
              </a:rPr>
              <a:t>Chiropractic services</a:t>
            </a:r>
          </a:p>
          <a:p>
            <a:pPr lvl="1">
              <a:spcAft>
                <a:spcPts val="300"/>
              </a:spcAft>
              <a:buFont typeface="Arial"/>
              <a:buChar char="•"/>
            </a:pPr>
            <a:r>
              <a:rPr lang="en-US" sz="1200" dirty="0">
                <a:solidFill>
                  <a:schemeClr val="tx1"/>
                </a:solidFill>
                <a:latin typeface="Verdana"/>
                <a:ea typeface="Verdana" charset="0"/>
                <a:cs typeface="Verdana"/>
              </a:rPr>
              <a:t>Ambulance transportation</a:t>
            </a:r>
          </a:p>
          <a:p>
            <a:pPr lvl="1">
              <a:spcAft>
                <a:spcPts val="300"/>
              </a:spcAft>
              <a:buFont typeface="Arial"/>
              <a:buChar char="•"/>
            </a:pPr>
            <a:r>
              <a:rPr lang="en-US" sz="1200" dirty="0">
                <a:solidFill>
                  <a:schemeClr val="tx1"/>
                </a:solidFill>
                <a:latin typeface="Verdana"/>
                <a:ea typeface="Verdana" charset="0"/>
                <a:cs typeface="Verdana"/>
              </a:rPr>
              <a:t>Preventive exams</a:t>
            </a:r>
          </a:p>
          <a:p>
            <a:pPr lvl="1">
              <a:spcAft>
                <a:spcPts val="300"/>
              </a:spcAft>
              <a:buFont typeface="Arial"/>
              <a:buChar char="•"/>
            </a:pPr>
            <a:r>
              <a:rPr lang="en-US" sz="1200" dirty="0">
                <a:solidFill>
                  <a:schemeClr val="tx1"/>
                </a:solidFill>
                <a:latin typeface="Verdana"/>
                <a:ea typeface="Verdana" charset="0"/>
                <a:cs typeface="Verdana"/>
              </a:rPr>
              <a:t>Prescription drugs</a:t>
            </a:r>
          </a:p>
          <a:p>
            <a:pPr lvl="1">
              <a:spcAft>
                <a:spcPts val="300"/>
              </a:spcAft>
              <a:buFont typeface="Arial"/>
              <a:buChar char="•"/>
            </a:pPr>
            <a:r>
              <a:rPr lang="en-US" sz="1200" dirty="0">
                <a:solidFill>
                  <a:schemeClr val="tx1"/>
                </a:solidFill>
                <a:latin typeface="Verdana"/>
                <a:ea typeface="Verdana" charset="0"/>
                <a:cs typeface="Verdana"/>
              </a:rPr>
              <a:t>Durable medical equipment</a:t>
            </a:r>
          </a:p>
          <a:p>
            <a:pPr lvl="1">
              <a:spcAft>
                <a:spcPts val="300"/>
              </a:spcAft>
              <a:buFont typeface="Arial"/>
              <a:buChar char="•"/>
            </a:pPr>
            <a:r>
              <a:rPr lang="en-US" sz="1200" dirty="0">
                <a:solidFill>
                  <a:schemeClr val="tx1"/>
                </a:solidFill>
                <a:latin typeface="Verdana"/>
                <a:ea typeface="Verdana" charset="0"/>
                <a:cs typeface="Verdana"/>
              </a:rPr>
              <a:t>Outpatient therapy (physical therapy, speech therapy, occupational therapy or rehabilitation)</a:t>
            </a:r>
          </a:p>
          <a:p>
            <a:pPr lvl="1">
              <a:spcAft>
                <a:spcPts val="300"/>
              </a:spcAft>
              <a:buFont typeface="Arial"/>
              <a:buChar char="•"/>
            </a:pPr>
            <a:r>
              <a:rPr lang="en-US" sz="1200" dirty="0">
                <a:solidFill>
                  <a:schemeClr val="tx1"/>
                </a:solidFill>
                <a:latin typeface="Verdana"/>
                <a:cs typeface="Verdana"/>
              </a:rPr>
              <a:t>Outpatient immunotherapy (such as treatment for rheumatoid arthritis or Crohn’s Disease)</a:t>
            </a:r>
          </a:p>
          <a:p>
            <a:pPr lvl="1">
              <a:spcAft>
                <a:spcPts val="300"/>
              </a:spcAft>
              <a:buFont typeface="Arial"/>
              <a:buChar char="•"/>
            </a:pPr>
            <a:r>
              <a:rPr lang="en-US" sz="1200" dirty="0">
                <a:solidFill>
                  <a:schemeClr val="tx1"/>
                </a:solidFill>
                <a:latin typeface="Verdana"/>
                <a:cs typeface="Verdana"/>
              </a:rPr>
              <a:t>Catheterization (such as cardiac or urinary catheterization), unless performed as part of an emergency hospital visit (ER) or outpatient surgery</a:t>
            </a:r>
            <a:endParaRPr lang="en-US" sz="1200" dirty="0">
              <a:solidFill>
                <a:schemeClr val="tx1"/>
              </a:solidFill>
              <a:latin typeface="Verdana"/>
              <a:ea typeface="Verdana" charset="0"/>
              <a:cs typeface="Verdana"/>
            </a:endParaRPr>
          </a:p>
          <a:p>
            <a:pPr lvl="1">
              <a:spcAft>
                <a:spcPts val="300"/>
              </a:spcAft>
              <a:buFont typeface="Arial"/>
              <a:buChar char="•"/>
            </a:pPr>
            <a:r>
              <a:rPr lang="en-US" sz="1200" dirty="0">
                <a:solidFill>
                  <a:schemeClr val="tx1"/>
                </a:solidFill>
                <a:latin typeface="Verdana"/>
                <a:ea typeface="Verdana" charset="0"/>
                <a:cs typeface="Verdana"/>
              </a:rPr>
              <a:t>Outpatient dialysis</a:t>
            </a:r>
          </a:p>
          <a:p>
            <a:pPr lvl="1">
              <a:spcAft>
                <a:spcPts val="300"/>
              </a:spcAft>
              <a:buFont typeface="Arial"/>
              <a:buChar char="•"/>
            </a:pPr>
            <a:r>
              <a:rPr lang="en-US" sz="1200" dirty="0">
                <a:solidFill>
                  <a:schemeClr val="tx1"/>
                </a:solidFill>
                <a:latin typeface="Verdana"/>
                <a:ea typeface="Verdana" charset="0"/>
                <a:cs typeface="Verdana"/>
              </a:rPr>
              <a:t>EKG, EEG or ECG</a:t>
            </a:r>
          </a:p>
        </p:txBody>
      </p:sp>
    </p:spTree>
    <p:extLst>
      <p:ext uri="{BB962C8B-B14F-4D97-AF65-F5344CB8AC3E}">
        <p14:creationId xmlns:p14="http://schemas.microsoft.com/office/powerpoint/2010/main" val="21879742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ats/Infographic Content 1">
    <p:spTree>
      <p:nvGrpSpPr>
        <p:cNvPr id="1" name=""/>
        <p:cNvGrpSpPr/>
        <p:nvPr/>
      </p:nvGrpSpPr>
      <p:grpSpPr>
        <a:xfrm>
          <a:off x="0" y="0"/>
          <a:ext cx="0" cy="0"/>
          <a:chOff x="0" y="0"/>
          <a:chExt cx="0" cy="0"/>
        </a:xfrm>
      </p:grpSpPr>
      <p:pic>
        <p:nvPicPr>
          <p:cNvPr id="22" name="Picture 21" descr="beazley_footerlin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807012"/>
            <a:ext cx="9144000" cy="646176"/>
          </a:xfrm>
          <a:prstGeom prst="rect">
            <a:avLst/>
          </a:prstGeom>
        </p:spPr>
      </p:pic>
      <p:sp>
        <p:nvSpPr>
          <p:cNvPr id="12" name="Rectangle 11"/>
          <p:cNvSpPr/>
          <p:nvPr userDrawn="1"/>
        </p:nvSpPr>
        <p:spPr>
          <a:xfrm>
            <a:off x="457200" y="1737360"/>
            <a:ext cx="8229600" cy="471714"/>
          </a:xfrm>
          <a:custGeom>
            <a:avLst/>
            <a:gdLst>
              <a:gd name="connsiteX0" fmla="*/ 0 w 8229600"/>
              <a:gd name="connsiteY0" fmla="*/ 0 h 471714"/>
              <a:gd name="connsiteX1" fmla="*/ 8229600 w 8229600"/>
              <a:gd name="connsiteY1" fmla="*/ 0 h 471714"/>
              <a:gd name="connsiteX2" fmla="*/ 8229600 w 8229600"/>
              <a:gd name="connsiteY2" fmla="*/ 471714 h 471714"/>
              <a:gd name="connsiteX3" fmla="*/ 0 w 8229600"/>
              <a:gd name="connsiteY3" fmla="*/ 471714 h 471714"/>
              <a:gd name="connsiteX4" fmla="*/ 0 w 8229600"/>
              <a:gd name="connsiteY4" fmla="*/ 0 h 471714"/>
              <a:gd name="connsiteX0" fmla="*/ 0 w 8229600"/>
              <a:gd name="connsiteY0" fmla="*/ 0 h 471714"/>
              <a:gd name="connsiteX1" fmla="*/ 8229600 w 8229600"/>
              <a:gd name="connsiteY1" fmla="*/ 0 h 471714"/>
              <a:gd name="connsiteX2" fmla="*/ 8147957 w 8229600"/>
              <a:gd name="connsiteY2" fmla="*/ 471714 h 471714"/>
              <a:gd name="connsiteX3" fmla="*/ 0 w 8229600"/>
              <a:gd name="connsiteY3" fmla="*/ 471714 h 471714"/>
              <a:gd name="connsiteX4" fmla="*/ 0 w 8229600"/>
              <a:gd name="connsiteY4" fmla="*/ 0 h 471714"/>
              <a:gd name="connsiteX0" fmla="*/ 0 w 8284029"/>
              <a:gd name="connsiteY0" fmla="*/ 0 h 471714"/>
              <a:gd name="connsiteX1" fmla="*/ 8284029 w 8284029"/>
              <a:gd name="connsiteY1" fmla="*/ 0 h 471714"/>
              <a:gd name="connsiteX2" fmla="*/ 8202386 w 8284029"/>
              <a:gd name="connsiteY2" fmla="*/ 471714 h 471714"/>
              <a:gd name="connsiteX3" fmla="*/ 54429 w 8284029"/>
              <a:gd name="connsiteY3" fmla="*/ 471714 h 471714"/>
              <a:gd name="connsiteX4" fmla="*/ 0 w 8284029"/>
              <a:gd name="connsiteY4" fmla="*/ 0 h 471714"/>
              <a:gd name="connsiteX0" fmla="*/ 0 w 8284029"/>
              <a:gd name="connsiteY0" fmla="*/ 0 h 471714"/>
              <a:gd name="connsiteX1" fmla="*/ 8284029 w 8284029"/>
              <a:gd name="connsiteY1" fmla="*/ 0 h 471714"/>
              <a:gd name="connsiteX2" fmla="*/ 8202386 w 8284029"/>
              <a:gd name="connsiteY2" fmla="*/ 471714 h 471714"/>
              <a:gd name="connsiteX3" fmla="*/ 108857 w 8284029"/>
              <a:gd name="connsiteY3" fmla="*/ 462643 h 471714"/>
              <a:gd name="connsiteX4" fmla="*/ 0 w 8284029"/>
              <a:gd name="connsiteY4" fmla="*/ 0 h 471714"/>
              <a:gd name="connsiteX0" fmla="*/ 36286 w 8175172"/>
              <a:gd name="connsiteY0" fmla="*/ 9072 h 471714"/>
              <a:gd name="connsiteX1" fmla="*/ 8175172 w 8175172"/>
              <a:gd name="connsiteY1" fmla="*/ 0 h 471714"/>
              <a:gd name="connsiteX2" fmla="*/ 8093529 w 8175172"/>
              <a:gd name="connsiteY2" fmla="*/ 471714 h 471714"/>
              <a:gd name="connsiteX3" fmla="*/ 0 w 8175172"/>
              <a:gd name="connsiteY3" fmla="*/ 462643 h 471714"/>
              <a:gd name="connsiteX4" fmla="*/ 36286 w 8175172"/>
              <a:gd name="connsiteY4" fmla="*/ 9072 h 47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5172" h="471714">
                <a:moveTo>
                  <a:pt x="36286" y="9072"/>
                </a:moveTo>
                <a:lnTo>
                  <a:pt x="8175172" y="0"/>
                </a:lnTo>
                <a:lnTo>
                  <a:pt x="8093529" y="471714"/>
                </a:lnTo>
                <a:lnTo>
                  <a:pt x="0" y="462643"/>
                </a:lnTo>
                <a:lnTo>
                  <a:pt x="36286" y="9072"/>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 Placeholder 13"/>
          <p:cNvSpPr>
            <a:spLocks noGrp="1"/>
          </p:cNvSpPr>
          <p:nvPr>
            <p:ph type="body" sz="quarter" idx="14" hasCustomPrompt="1"/>
          </p:nvPr>
        </p:nvSpPr>
        <p:spPr>
          <a:xfrm>
            <a:off x="457200" y="1737360"/>
            <a:ext cx="8229601" cy="471034"/>
          </a:xfrm>
          <a:prstGeom prst="rect">
            <a:avLst/>
          </a:prstGeom>
        </p:spPr>
        <p:txBody>
          <a:bodyPr anchor="ctr">
            <a:noAutofit/>
          </a:bodyPr>
          <a:lstStyle>
            <a:lvl1pPr marL="0" indent="0" algn="ctr">
              <a:buNone/>
              <a:defRPr sz="1800">
                <a:solidFill>
                  <a:srgbClr val="FFFFFF"/>
                </a:solidFill>
              </a:defRPr>
            </a:lvl1pPr>
            <a:lvl2pPr marL="457200" indent="0" algn="ctr">
              <a:buNone/>
              <a:defRPr sz="1050">
                <a:solidFill>
                  <a:srgbClr val="FFFFFF"/>
                </a:solidFill>
              </a:defRPr>
            </a:lvl2pPr>
            <a:lvl3pPr marL="914400" indent="0" algn="ctr">
              <a:buNone/>
              <a:defRPr sz="1050">
                <a:solidFill>
                  <a:srgbClr val="FFFFFF"/>
                </a:solidFill>
              </a:defRPr>
            </a:lvl3pPr>
            <a:lvl4pPr marL="1371600" indent="0" algn="ctr">
              <a:buNone/>
              <a:defRPr sz="1050">
                <a:solidFill>
                  <a:srgbClr val="FFFFFF"/>
                </a:solidFill>
              </a:defRPr>
            </a:lvl4pPr>
            <a:lvl5pPr marL="1828800" indent="0" algn="ctr">
              <a:buNone/>
              <a:defRPr sz="1050">
                <a:solidFill>
                  <a:srgbClr val="FFFFFF"/>
                </a:solidFill>
              </a:defRPr>
            </a:lvl5pPr>
          </a:lstStyle>
          <a:p>
            <a:pPr lvl="0"/>
            <a:r>
              <a:rPr lang="en-US" dirty="0"/>
              <a:t>Title</a:t>
            </a:r>
          </a:p>
        </p:txBody>
      </p:sp>
      <p:sp>
        <p:nvSpPr>
          <p:cNvPr id="16" name="Text Placeholder 15"/>
          <p:cNvSpPr>
            <a:spLocks noGrp="1"/>
          </p:cNvSpPr>
          <p:nvPr>
            <p:ph type="body" sz="quarter" idx="15" hasCustomPrompt="1"/>
          </p:nvPr>
        </p:nvSpPr>
        <p:spPr>
          <a:xfrm>
            <a:off x="3102429" y="5832475"/>
            <a:ext cx="5584371" cy="280988"/>
          </a:xfrm>
          <a:prstGeom prst="rect">
            <a:avLst/>
          </a:prstGeom>
        </p:spPr>
        <p:txBody>
          <a:bodyPr anchor="b">
            <a:noAutofit/>
          </a:bodyPr>
          <a:lstStyle>
            <a:lvl1pPr marL="0" indent="0" algn="r">
              <a:buNone/>
              <a:defRPr sz="800">
                <a:latin typeface="Verdana"/>
                <a:cs typeface="Verdana"/>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Footnotes</a:t>
            </a:r>
          </a:p>
        </p:txBody>
      </p:sp>
      <p:sp>
        <p:nvSpPr>
          <p:cNvPr id="18" name="Text Placeholder 17"/>
          <p:cNvSpPr>
            <a:spLocks noGrp="1"/>
          </p:cNvSpPr>
          <p:nvPr>
            <p:ph type="body" sz="quarter" idx="16"/>
          </p:nvPr>
        </p:nvSpPr>
        <p:spPr>
          <a:xfrm>
            <a:off x="2615204" y="2412684"/>
            <a:ext cx="6075226" cy="577100"/>
          </a:xfrm>
          <a:prstGeom prst="rect">
            <a:avLst/>
          </a:prstGeom>
        </p:spPr>
        <p:txBody>
          <a:bodyPr anchor="ctr">
            <a:normAutofit/>
          </a:bodyPr>
          <a:lstStyle>
            <a:lvl1pPr marL="0" indent="0" algn="l">
              <a:lnSpc>
                <a:spcPct val="100000"/>
              </a:lnSpc>
              <a:spcBef>
                <a:spcPts val="0"/>
              </a:spcBef>
              <a:buNone/>
              <a:defRPr sz="1600">
                <a:latin typeface="Verdana"/>
                <a:cs typeface="Verdana"/>
              </a:defRPr>
            </a:lvl1pPr>
            <a:lvl2pPr marL="457200" indent="0" algn="ctr">
              <a:buNone/>
              <a:defRPr sz="1200">
                <a:latin typeface="Verdana"/>
                <a:cs typeface="Verdana"/>
              </a:defRPr>
            </a:lvl2pPr>
            <a:lvl3pPr marL="914400" indent="0" algn="ctr">
              <a:buNone/>
              <a:defRPr sz="1200">
                <a:latin typeface="Verdana"/>
                <a:cs typeface="Verdana"/>
              </a:defRPr>
            </a:lvl3pPr>
            <a:lvl4pPr marL="1371600" indent="0" algn="ctr">
              <a:buNone/>
              <a:defRPr sz="1200">
                <a:latin typeface="Verdana"/>
                <a:cs typeface="Verdana"/>
              </a:defRPr>
            </a:lvl4pPr>
            <a:lvl5pPr marL="1828800" indent="0" algn="ctr">
              <a:buNone/>
              <a:defRPr sz="1200">
                <a:latin typeface="Verdana"/>
                <a:cs typeface="Verdana"/>
              </a:defRPr>
            </a:lvl5pPr>
          </a:lstStyle>
          <a:p>
            <a:pPr lvl="0"/>
            <a:r>
              <a:rPr lang="en-US" dirty="0"/>
              <a:t>Click to edit Master text styles</a:t>
            </a:r>
          </a:p>
        </p:txBody>
      </p:sp>
      <p:sp>
        <p:nvSpPr>
          <p:cNvPr id="19" name="Text Placeholder 17"/>
          <p:cNvSpPr>
            <a:spLocks noGrp="1"/>
          </p:cNvSpPr>
          <p:nvPr>
            <p:ph type="body" sz="quarter" idx="17" hasCustomPrompt="1"/>
          </p:nvPr>
        </p:nvSpPr>
        <p:spPr>
          <a:xfrm>
            <a:off x="1371340" y="2412684"/>
            <a:ext cx="1239780" cy="577099"/>
          </a:xfrm>
          <a:prstGeom prst="rect">
            <a:avLst/>
          </a:prstGeom>
        </p:spPr>
        <p:txBody>
          <a:bodyPr anchor="ctr">
            <a:normAutofit/>
          </a:bodyPr>
          <a:lstStyle>
            <a:lvl1pPr marL="0" indent="0" algn="ctr">
              <a:buNone/>
              <a:defRPr sz="4000" b="1">
                <a:solidFill>
                  <a:schemeClr val="tx2"/>
                </a:solidFill>
                <a:latin typeface="Times New Roman"/>
                <a:cs typeface="Times New Roman"/>
              </a:defRPr>
            </a:lvl1pPr>
            <a:lvl2pPr marL="457200" indent="0" algn="ctr">
              <a:buNone/>
              <a:defRPr sz="1200">
                <a:latin typeface="Verdana"/>
                <a:cs typeface="Verdana"/>
              </a:defRPr>
            </a:lvl2pPr>
            <a:lvl3pPr marL="914400" indent="0" algn="ctr">
              <a:buNone/>
              <a:defRPr sz="1200">
                <a:latin typeface="Verdana"/>
                <a:cs typeface="Verdana"/>
              </a:defRPr>
            </a:lvl3pPr>
            <a:lvl4pPr marL="1371600" indent="0" algn="ctr">
              <a:buNone/>
              <a:defRPr sz="1200">
                <a:latin typeface="Verdana"/>
                <a:cs typeface="Verdana"/>
              </a:defRPr>
            </a:lvl4pPr>
            <a:lvl5pPr marL="1828800" indent="0" algn="ctr">
              <a:buNone/>
              <a:defRPr sz="1200">
                <a:latin typeface="Verdana"/>
                <a:cs typeface="Verdana"/>
              </a:defRPr>
            </a:lvl5pPr>
          </a:lstStyle>
          <a:p>
            <a:pPr lvl="0"/>
            <a:r>
              <a:rPr lang="en-US" dirty="0"/>
              <a:t>#</a:t>
            </a:r>
          </a:p>
        </p:txBody>
      </p:sp>
      <p:pic>
        <p:nvPicPr>
          <p:cNvPr id="3" name="Picture 2" descr="peopl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0806" y="2480134"/>
            <a:ext cx="540466" cy="442199"/>
          </a:xfrm>
          <a:prstGeom prst="rect">
            <a:avLst/>
          </a:prstGeom>
        </p:spPr>
      </p:pic>
      <p:pic>
        <p:nvPicPr>
          <p:cNvPr id="4" name="Picture 3" descr="bill.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72751" y="4050901"/>
            <a:ext cx="338342" cy="429487"/>
          </a:xfrm>
          <a:prstGeom prst="rect">
            <a:avLst/>
          </a:prstGeom>
        </p:spPr>
      </p:pic>
      <p:sp>
        <p:nvSpPr>
          <p:cNvPr id="31" name="Text Placeholder 17"/>
          <p:cNvSpPr>
            <a:spLocks noGrp="1"/>
          </p:cNvSpPr>
          <p:nvPr>
            <p:ph type="body" sz="quarter" idx="18"/>
          </p:nvPr>
        </p:nvSpPr>
        <p:spPr>
          <a:xfrm>
            <a:off x="2611575" y="3194889"/>
            <a:ext cx="6075226" cy="577100"/>
          </a:xfrm>
          <a:prstGeom prst="rect">
            <a:avLst/>
          </a:prstGeom>
        </p:spPr>
        <p:txBody>
          <a:bodyPr anchor="ctr">
            <a:normAutofit/>
          </a:bodyPr>
          <a:lstStyle>
            <a:lvl1pPr marL="0" indent="0" algn="l">
              <a:lnSpc>
                <a:spcPct val="100000"/>
              </a:lnSpc>
              <a:spcBef>
                <a:spcPts val="0"/>
              </a:spcBef>
              <a:buNone/>
              <a:defRPr sz="1600">
                <a:latin typeface="Verdana"/>
                <a:cs typeface="Verdana"/>
              </a:defRPr>
            </a:lvl1pPr>
            <a:lvl2pPr marL="457200" indent="0" algn="ctr">
              <a:buNone/>
              <a:defRPr sz="1200">
                <a:latin typeface="Verdana"/>
                <a:cs typeface="Verdana"/>
              </a:defRPr>
            </a:lvl2pPr>
            <a:lvl3pPr marL="914400" indent="0" algn="ctr">
              <a:buNone/>
              <a:defRPr sz="1200">
                <a:latin typeface="Verdana"/>
                <a:cs typeface="Verdana"/>
              </a:defRPr>
            </a:lvl3pPr>
            <a:lvl4pPr marL="1371600" indent="0" algn="ctr">
              <a:buNone/>
              <a:defRPr sz="1200">
                <a:latin typeface="Verdana"/>
                <a:cs typeface="Verdana"/>
              </a:defRPr>
            </a:lvl4pPr>
            <a:lvl5pPr marL="1828800" indent="0" algn="ctr">
              <a:buNone/>
              <a:defRPr sz="1200">
                <a:latin typeface="Verdana"/>
                <a:cs typeface="Verdana"/>
              </a:defRPr>
            </a:lvl5pPr>
          </a:lstStyle>
          <a:p>
            <a:pPr lvl="0"/>
            <a:r>
              <a:rPr lang="en-US" dirty="0"/>
              <a:t>Click to edit Master text styles</a:t>
            </a:r>
          </a:p>
        </p:txBody>
      </p:sp>
      <p:sp>
        <p:nvSpPr>
          <p:cNvPr id="32" name="Text Placeholder 17"/>
          <p:cNvSpPr>
            <a:spLocks noGrp="1"/>
          </p:cNvSpPr>
          <p:nvPr>
            <p:ph type="body" sz="quarter" idx="19" hasCustomPrompt="1"/>
          </p:nvPr>
        </p:nvSpPr>
        <p:spPr>
          <a:xfrm>
            <a:off x="1371795" y="3194890"/>
            <a:ext cx="1239780" cy="577099"/>
          </a:xfrm>
          <a:prstGeom prst="rect">
            <a:avLst/>
          </a:prstGeom>
        </p:spPr>
        <p:txBody>
          <a:bodyPr anchor="ctr">
            <a:normAutofit/>
          </a:bodyPr>
          <a:lstStyle>
            <a:lvl1pPr marL="0" indent="0" algn="ctr">
              <a:buNone/>
              <a:defRPr sz="4000" b="1">
                <a:solidFill>
                  <a:schemeClr val="tx2"/>
                </a:solidFill>
                <a:latin typeface="Times New Roman"/>
                <a:cs typeface="Times New Roman"/>
              </a:defRPr>
            </a:lvl1pPr>
            <a:lvl2pPr marL="457200" indent="0" algn="ctr">
              <a:buNone/>
              <a:defRPr sz="1200">
                <a:latin typeface="Verdana"/>
                <a:cs typeface="Verdana"/>
              </a:defRPr>
            </a:lvl2pPr>
            <a:lvl3pPr marL="914400" indent="0" algn="ctr">
              <a:buNone/>
              <a:defRPr sz="1200">
                <a:latin typeface="Verdana"/>
                <a:cs typeface="Verdana"/>
              </a:defRPr>
            </a:lvl3pPr>
            <a:lvl4pPr marL="1371600" indent="0" algn="ctr">
              <a:buNone/>
              <a:defRPr sz="1200">
                <a:latin typeface="Verdana"/>
                <a:cs typeface="Verdana"/>
              </a:defRPr>
            </a:lvl4pPr>
            <a:lvl5pPr marL="1828800" indent="0" algn="ctr">
              <a:buNone/>
              <a:defRPr sz="1200">
                <a:latin typeface="Verdana"/>
                <a:cs typeface="Verdana"/>
              </a:defRPr>
            </a:lvl5pPr>
          </a:lstStyle>
          <a:p>
            <a:pPr lvl="0"/>
            <a:r>
              <a:rPr lang="en-US" dirty="0"/>
              <a:t>#</a:t>
            </a:r>
          </a:p>
        </p:txBody>
      </p:sp>
      <p:sp>
        <p:nvSpPr>
          <p:cNvPr id="33" name="Text Placeholder 17"/>
          <p:cNvSpPr>
            <a:spLocks noGrp="1"/>
          </p:cNvSpPr>
          <p:nvPr>
            <p:ph type="body" sz="quarter" idx="20"/>
          </p:nvPr>
        </p:nvSpPr>
        <p:spPr>
          <a:xfrm>
            <a:off x="2611575" y="3977094"/>
            <a:ext cx="6075226" cy="577100"/>
          </a:xfrm>
          <a:prstGeom prst="rect">
            <a:avLst/>
          </a:prstGeom>
        </p:spPr>
        <p:txBody>
          <a:bodyPr anchor="ctr">
            <a:normAutofit/>
          </a:bodyPr>
          <a:lstStyle>
            <a:lvl1pPr marL="0" indent="0" algn="l">
              <a:lnSpc>
                <a:spcPct val="100000"/>
              </a:lnSpc>
              <a:spcBef>
                <a:spcPts val="0"/>
              </a:spcBef>
              <a:buNone/>
              <a:defRPr sz="1600">
                <a:latin typeface="Verdana"/>
                <a:cs typeface="Verdana"/>
              </a:defRPr>
            </a:lvl1pPr>
            <a:lvl2pPr marL="457200" indent="0" algn="ctr">
              <a:buNone/>
              <a:defRPr sz="1200">
                <a:latin typeface="Verdana"/>
                <a:cs typeface="Verdana"/>
              </a:defRPr>
            </a:lvl2pPr>
            <a:lvl3pPr marL="914400" indent="0" algn="ctr">
              <a:buNone/>
              <a:defRPr sz="1200">
                <a:latin typeface="Verdana"/>
                <a:cs typeface="Verdana"/>
              </a:defRPr>
            </a:lvl3pPr>
            <a:lvl4pPr marL="1371600" indent="0" algn="ctr">
              <a:buNone/>
              <a:defRPr sz="1200">
                <a:latin typeface="Verdana"/>
                <a:cs typeface="Verdana"/>
              </a:defRPr>
            </a:lvl4pPr>
            <a:lvl5pPr marL="1828800" indent="0" algn="ctr">
              <a:buNone/>
              <a:defRPr sz="1200">
                <a:latin typeface="Verdana"/>
                <a:cs typeface="Verdana"/>
              </a:defRPr>
            </a:lvl5pPr>
          </a:lstStyle>
          <a:p>
            <a:pPr lvl="0"/>
            <a:r>
              <a:rPr lang="en-US" dirty="0"/>
              <a:t>Click to edit Master text styles</a:t>
            </a:r>
          </a:p>
        </p:txBody>
      </p:sp>
      <p:sp>
        <p:nvSpPr>
          <p:cNvPr id="34" name="Text Placeholder 17"/>
          <p:cNvSpPr>
            <a:spLocks noGrp="1"/>
          </p:cNvSpPr>
          <p:nvPr>
            <p:ph type="body" sz="quarter" idx="21" hasCustomPrompt="1"/>
          </p:nvPr>
        </p:nvSpPr>
        <p:spPr>
          <a:xfrm>
            <a:off x="1371795" y="3977095"/>
            <a:ext cx="1239780" cy="577099"/>
          </a:xfrm>
          <a:prstGeom prst="rect">
            <a:avLst/>
          </a:prstGeom>
        </p:spPr>
        <p:txBody>
          <a:bodyPr anchor="ctr">
            <a:normAutofit/>
          </a:bodyPr>
          <a:lstStyle>
            <a:lvl1pPr marL="0" indent="0" algn="ctr">
              <a:buNone/>
              <a:defRPr sz="4000" b="1">
                <a:solidFill>
                  <a:schemeClr val="tx2"/>
                </a:solidFill>
                <a:latin typeface="Times New Roman"/>
                <a:cs typeface="Times New Roman"/>
              </a:defRPr>
            </a:lvl1pPr>
            <a:lvl2pPr marL="457200" indent="0" algn="ctr">
              <a:buNone/>
              <a:defRPr sz="1200">
                <a:latin typeface="Verdana"/>
                <a:cs typeface="Verdana"/>
              </a:defRPr>
            </a:lvl2pPr>
            <a:lvl3pPr marL="914400" indent="0" algn="ctr">
              <a:buNone/>
              <a:defRPr sz="1200">
                <a:latin typeface="Verdana"/>
                <a:cs typeface="Verdana"/>
              </a:defRPr>
            </a:lvl3pPr>
            <a:lvl4pPr marL="1371600" indent="0" algn="ctr">
              <a:buNone/>
              <a:defRPr sz="1200">
                <a:latin typeface="Verdana"/>
                <a:cs typeface="Verdana"/>
              </a:defRPr>
            </a:lvl4pPr>
            <a:lvl5pPr marL="1828800" indent="0" algn="ctr">
              <a:buNone/>
              <a:defRPr sz="1200">
                <a:latin typeface="Verdana"/>
                <a:cs typeface="Verdana"/>
              </a:defRPr>
            </a:lvl5pPr>
          </a:lstStyle>
          <a:p>
            <a:pPr lvl="0"/>
            <a:r>
              <a:rPr lang="en-US" dirty="0"/>
              <a:t>#</a:t>
            </a:r>
          </a:p>
        </p:txBody>
      </p:sp>
      <p:sp>
        <p:nvSpPr>
          <p:cNvPr id="21" name="Title 6"/>
          <p:cNvSpPr>
            <a:spLocks noGrp="1"/>
          </p:cNvSpPr>
          <p:nvPr>
            <p:ph type="title" hasCustomPrompt="1"/>
          </p:nvPr>
        </p:nvSpPr>
        <p:spPr>
          <a:xfrm>
            <a:off x="457200" y="274639"/>
            <a:ext cx="8229600" cy="660081"/>
          </a:xfrm>
          <a:prstGeom prst="rect">
            <a:avLst/>
          </a:prstGeom>
        </p:spPr>
        <p:txBody>
          <a:bodyPr anchor="ctr">
            <a:normAutofit/>
          </a:bodyPr>
          <a:lstStyle>
            <a:lvl1pPr algn="l">
              <a:defRPr sz="3600">
                <a:solidFill>
                  <a:srgbClr val="AC2973"/>
                </a:solidFill>
                <a:latin typeface="Times New Roman"/>
                <a:cs typeface="Times New Roman"/>
              </a:defRPr>
            </a:lvl1pPr>
          </a:lstStyle>
          <a:p>
            <a:r>
              <a:rPr lang="en-US" dirty="0"/>
              <a:t>Title</a:t>
            </a:r>
          </a:p>
        </p:txBody>
      </p:sp>
      <p:sp>
        <p:nvSpPr>
          <p:cNvPr id="23" name="Text Placeholder 8"/>
          <p:cNvSpPr>
            <a:spLocks noGrp="1"/>
          </p:cNvSpPr>
          <p:nvPr>
            <p:ph type="body" sz="quarter" idx="13" hasCustomPrompt="1"/>
          </p:nvPr>
        </p:nvSpPr>
        <p:spPr>
          <a:xfrm>
            <a:off x="457200" y="934720"/>
            <a:ext cx="8229600" cy="345439"/>
          </a:xfrm>
          <a:prstGeom prst="rect">
            <a:avLst/>
          </a:prstGeom>
        </p:spPr>
        <p:txBody>
          <a:bodyPr anchor="ctr">
            <a:noAutofit/>
          </a:bodyPr>
          <a:lstStyle>
            <a:lvl1pPr marL="0" indent="0">
              <a:buNone/>
              <a:defRPr sz="1800">
                <a:latin typeface="Verdana"/>
                <a:cs typeface="Verdana"/>
              </a:defRPr>
            </a:lvl1pPr>
            <a:lvl2pPr marL="457200" indent="0">
              <a:buNone/>
              <a:defRPr sz="1600">
                <a:latin typeface="Verdana"/>
                <a:cs typeface="Verdana"/>
              </a:defRPr>
            </a:lvl2pPr>
            <a:lvl3pPr marL="914400" indent="0">
              <a:buNone/>
              <a:defRPr sz="1600">
                <a:latin typeface="Verdana"/>
                <a:cs typeface="Verdana"/>
              </a:defRPr>
            </a:lvl3pPr>
            <a:lvl4pPr marL="1371600" indent="0">
              <a:buNone/>
              <a:defRPr sz="1600">
                <a:latin typeface="Verdana"/>
                <a:cs typeface="Verdana"/>
              </a:defRPr>
            </a:lvl4pPr>
            <a:lvl5pPr marL="1828800" indent="0">
              <a:buNone/>
              <a:defRPr sz="1600">
                <a:latin typeface="Verdana"/>
                <a:cs typeface="Verdana"/>
              </a:defRPr>
            </a:lvl5pPr>
          </a:lstStyle>
          <a:p>
            <a:pPr lvl="0"/>
            <a:r>
              <a:rPr lang="en-US" dirty="0"/>
              <a:t>Subtitle</a:t>
            </a:r>
          </a:p>
        </p:txBody>
      </p:sp>
      <p:cxnSp>
        <p:nvCxnSpPr>
          <p:cNvPr id="24" name="Straight Connector 23"/>
          <p:cNvCxnSpPr/>
          <p:nvPr userDrawn="1"/>
        </p:nvCxnSpPr>
        <p:spPr>
          <a:xfrm>
            <a:off x="457200" y="1361440"/>
            <a:ext cx="8229600" cy="0"/>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25" name="Picture 24" descr="house.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48947" y="4829617"/>
            <a:ext cx="464185" cy="429340"/>
          </a:xfrm>
          <a:prstGeom prst="rect">
            <a:avLst/>
          </a:prstGeom>
        </p:spPr>
      </p:pic>
      <p:sp>
        <p:nvSpPr>
          <p:cNvPr id="26" name="Text Placeholder 17"/>
          <p:cNvSpPr>
            <a:spLocks noGrp="1"/>
          </p:cNvSpPr>
          <p:nvPr>
            <p:ph type="body" sz="quarter" idx="22"/>
          </p:nvPr>
        </p:nvSpPr>
        <p:spPr>
          <a:xfrm>
            <a:off x="2615204" y="4759300"/>
            <a:ext cx="6075226" cy="577100"/>
          </a:xfrm>
          <a:prstGeom prst="rect">
            <a:avLst/>
          </a:prstGeom>
        </p:spPr>
        <p:txBody>
          <a:bodyPr anchor="ctr">
            <a:normAutofit/>
          </a:bodyPr>
          <a:lstStyle>
            <a:lvl1pPr marL="0" indent="0" algn="l">
              <a:lnSpc>
                <a:spcPct val="100000"/>
              </a:lnSpc>
              <a:spcBef>
                <a:spcPts val="0"/>
              </a:spcBef>
              <a:buNone/>
              <a:defRPr sz="1600">
                <a:latin typeface="Verdana"/>
                <a:cs typeface="Verdana"/>
              </a:defRPr>
            </a:lvl1pPr>
            <a:lvl2pPr marL="457200" indent="0" algn="ctr">
              <a:buNone/>
              <a:defRPr sz="1200">
                <a:latin typeface="Verdana"/>
                <a:cs typeface="Verdana"/>
              </a:defRPr>
            </a:lvl2pPr>
            <a:lvl3pPr marL="914400" indent="0" algn="ctr">
              <a:buNone/>
              <a:defRPr sz="1200">
                <a:latin typeface="Verdana"/>
                <a:cs typeface="Verdana"/>
              </a:defRPr>
            </a:lvl3pPr>
            <a:lvl4pPr marL="1371600" indent="0" algn="ctr">
              <a:buNone/>
              <a:defRPr sz="1200">
                <a:latin typeface="Verdana"/>
                <a:cs typeface="Verdana"/>
              </a:defRPr>
            </a:lvl4pPr>
            <a:lvl5pPr marL="1828800" indent="0" algn="ctr">
              <a:buNone/>
              <a:defRPr sz="1200">
                <a:latin typeface="Verdana"/>
                <a:cs typeface="Verdana"/>
              </a:defRPr>
            </a:lvl5pPr>
          </a:lstStyle>
          <a:p>
            <a:pPr lvl="0"/>
            <a:r>
              <a:rPr lang="en-US" dirty="0"/>
              <a:t>Click to edit Master text styles</a:t>
            </a:r>
          </a:p>
        </p:txBody>
      </p:sp>
      <p:sp>
        <p:nvSpPr>
          <p:cNvPr id="27" name="Text Placeholder 17"/>
          <p:cNvSpPr>
            <a:spLocks noGrp="1"/>
          </p:cNvSpPr>
          <p:nvPr>
            <p:ph type="body" sz="quarter" idx="23" hasCustomPrompt="1"/>
          </p:nvPr>
        </p:nvSpPr>
        <p:spPr>
          <a:xfrm>
            <a:off x="1375424" y="4755738"/>
            <a:ext cx="1239780" cy="577099"/>
          </a:xfrm>
          <a:prstGeom prst="rect">
            <a:avLst/>
          </a:prstGeom>
        </p:spPr>
        <p:txBody>
          <a:bodyPr anchor="ctr">
            <a:normAutofit/>
          </a:bodyPr>
          <a:lstStyle>
            <a:lvl1pPr marL="0" indent="0" algn="ctr">
              <a:buNone/>
              <a:defRPr sz="4000" b="1">
                <a:solidFill>
                  <a:schemeClr val="tx2"/>
                </a:solidFill>
                <a:latin typeface="Times New Roman"/>
                <a:cs typeface="Times New Roman"/>
              </a:defRPr>
            </a:lvl1pPr>
            <a:lvl2pPr marL="457200" indent="0" algn="ctr">
              <a:buNone/>
              <a:defRPr sz="1200">
                <a:latin typeface="Verdana"/>
                <a:cs typeface="Verdana"/>
              </a:defRPr>
            </a:lvl2pPr>
            <a:lvl3pPr marL="914400" indent="0" algn="ctr">
              <a:buNone/>
              <a:defRPr sz="1200">
                <a:latin typeface="Verdana"/>
                <a:cs typeface="Verdana"/>
              </a:defRPr>
            </a:lvl3pPr>
            <a:lvl4pPr marL="1371600" indent="0" algn="ctr">
              <a:buNone/>
              <a:defRPr sz="1200">
                <a:latin typeface="Verdana"/>
                <a:cs typeface="Verdana"/>
              </a:defRPr>
            </a:lvl4pPr>
            <a:lvl5pPr marL="1828800" indent="0" algn="ctr">
              <a:buNone/>
              <a:defRPr sz="1200">
                <a:latin typeface="Verdana"/>
                <a:cs typeface="Verdana"/>
              </a:defRPr>
            </a:lvl5pPr>
          </a:lstStyle>
          <a:p>
            <a:pPr lvl="0"/>
            <a:r>
              <a:rPr lang="en-US" dirty="0"/>
              <a:t>#</a:t>
            </a:r>
          </a:p>
        </p:txBody>
      </p:sp>
      <p:sp>
        <p:nvSpPr>
          <p:cNvPr id="30" name="Slide Number Placeholder 4"/>
          <p:cNvSpPr>
            <a:spLocks noGrp="1"/>
          </p:cNvSpPr>
          <p:nvPr>
            <p:ph type="sldNum" sz="quarter" idx="12"/>
          </p:nvPr>
        </p:nvSpPr>
        <p:spPr>
          <a:xfrm>
            <a:off x="6553200" y="6268720"/>
            <a:ext cx="2133600" cy="589280"/>
          </a:xfrm>
          <a:prstGeom prst="rect">
            <a:avLst/>
          </a:prstGeom>
        </p:spPr>
        <p:txBody>
          <a:bodyPr/>
          <a:lstStyle>
            <a:lvl1pPr algn="r">
              <a:defRPr sz="1400">
                <a:solidFill>
                  <a:schemeClr val="tx1"/>
                </a:solidFill>
                <a:latin typeface="Verdana"/>
                <a:cs typeface="Verdana"/>
              </a:defRPr>
            </a:lvl1pPr>
          </a:lstStyle>
          <a:p>
            <a:fld id="{517EF3EC-CC20-2E4D-A85A-775F66D463CA}" type="slidenum">
              <a:rPr lang="en-US" smtClean="0"/>
              <a:pPr/>
              <a:t>‹#›</a:t>
            </a:fld>
            <a:endParaRPr lang="en-US" dirty="0"/>
          </a:p>
        </p:txBody>
      </p:sp>
      <p:pic>
        <p:nvPicPr>
          <p:cNvPr id="28" name="Picture 27" descr="dollar.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99122" y="3192834"/>
            <a:ext cx="211971" cy="581210"/>
          </a:xfrm>
          <a:prstGeom prst="rect">
            <a:avLst/>
          </a:prstGeom>
        </p:spPr>
      </p:pic>
    </p:spTree>
    <p:extLst>
      <p:ext uri="{BB962C8B-B14F-4D97-AF65-F5344CB8AC3E}">
        <p14:creationId xmlns:p14="http://schemas.microsoft.com/office/powerpoint/2010/main" val="2738842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pic>
        <p:nvPicPr>
          <p:cNvPr id="17" name="Picture 16" descr="shutterstock_386640640.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641848"/>
            <a:ext cx="9144000" cy="4216152"/>
          </a:xfrm>
          <a:prstGeom prst="rect">
            <a:avLst/>
          </a:prstGeom>
        </p:spPr>
      </p:pic>
      <p:pic>
        <p:nvPicPr>
          <p:cNvPr id="19" name="Picture 1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itle 7"/>
          <p:cNvSpPr>
            <a:spLocks noGrp="1"/>
          </p:cNvSpPr>
          <p:nvPr>
            <p:ph type="title" hasCustomPrompt="1"/>
          </p:nvPr>
        </p:nvSpPr>
        <p:spPr>
          <a:xfrm>
            <a:off x="457200" y="992287"/>
            <a:ext cx="8229600" cy="965349"/>
          </a:xfrm>
          <a:prstGeom prst="rect">
            <a:avLst/>
          </a:prstGeom>
        </p:spPr>
        <p:txBody>
          <a:bodyPr anchor="ctr"/>
          <a:lstStyle>
            <a:lvl1pPr algn="l">
              <a:defRPr baseline="0">
                <a:solidFill>
                  <a:schemeClr val="tx2"/>
                </a:solidFill>
                <a:latin typeface="Times New Roman"/>
                <a:cs typeface="Times New Roman"/>
              </a:defRPr>
            </a:lvl1pPr>
          </a:lstStyle>
          <a:p>
            <a:r>
              <a:rPr lang="en-US" dirty="0"/>
              <a:t>Presentation Title</a:t>
            </a:r>
          </a:p>
        </p:txBody>
      </p:sp>
      <p:sp>
        <p:nvSpPr>
          <p:cNvPr id="11" name="Text Placeholder 10"/>
          <p:cNvSpPr>
            <a:spLocks noGrp="1"/>
          </p:cNvSpPr>
          <p:nvPr>
            <p:ph type="body" sz="quarter" idx="10" hasCustomPrompt="1"/>
          </p:nvPr>
        </p:nvSpPr>
        <p:spPr>
          <a:xfrm>
            <a:off x="457200" y="1957636"/>
            <a:ext cx="8229600" cy="490924"/>
          </a:xfrm>
          <a:prstGeom prst="rect">
            <a:avLst/>
          </a:prstGeom>
        </p:spPr>
        <p:txBody>
          <a:bodyPr anchor="ctr">
            <a:normAutofit/>
          </a:bodyPr>
          <a:lstStyle>
            <a:lvl1pPr marL="0" indent="0">
              <a:buNone/>
              <a:defRPr sz="2000">
                <a:latin typeface="Verdana"/>
                <a:cs typeface="Verdana"/>
              </a:defRPr>
            </a:lvl1pPr>
            <a:lvl2pPr marL="457200" indent="0">
              <a:buNone/>
              <a:defRPr>
                <a:latin typeface="Verdana"/>
                <a:cs typeface="Verdana"/>
              </a:defRPr>
            </a:lvl2pPr>
            <a:lvl3pPr marL="914400" indent="0">
              <a:buNone/>
              <a:defRPr>
                <a:latin typeface="Verdana"/>
                <a:cs typeface="Verdana"/>
              </a:defRPr>
            </a:lvl3pPr>
            <a:lvl4pPr marL="1371600" indent="0">
              <a:buNone/>
              <a:defRPr>
                <a:latin typeface="Verdana"/>
                <a:cs typeface="Verdana"/>
              </a:defRPr>
            </a:lvl4pPr>
            <a:lvl5pPr marL="1828800" indent="0">
              <a:buNone/>
              <a:defRPr>
                <a:latin typeface="Verdana"/>
                <a:cs typeface="Verdana"/>
              </a:defRPr>
            </a:lvl5pPr>
          </a:lstStyle>
          <a:p>
            <a:pPr lvl="0"/>
            <a:r>
              <a:rPr lang="en-US" dirty="0"/>
              <a:t>Presentation Subtitle (Optional)</a:t>
            </a:r>
          </a:p>
        </p:txBody>
      </p:sp>
      <p:pic>
        <p:nvPicPr>
          <p:cNvPr id="10" name="Picture 9" descr="beazley_footerline.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323201"/>
            <a:ext cx="9144000" cy="646176"/>
          </a:xfrm>
          <a:prstGeom prst="rect">
            <a:avLst/>
          </a:prstGeom>
        </p:spPr>
      </p:pic>
      <p:sp>
        <p:nvSpPr>
          <p:cNvPr id="13" name="Rectangle 12"/>
          <p:cNvSpPr/>
          <p:nvPr userDrawn="1"/>
        </p:nvSpPr>
        <p:spPr>
          <a:xfrm>
            <a:off x="6587883" y="0"/>
            <a:ext cx="2098917" cy="7858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AC2973"/>
              </a:solidFill>
            </a:endParaRPr>
          </a:p>
        </p:txBody>
      </p:sp>
      <p:sp>
        <p:nvSpPr>
          <p:cNvPr id="15" name="Text Placeholder 14"/>
          <p:cNvSpPr>
            <a:spLocks noGrp="1"/>
          </p:cNvSpPr>
          <p:nvPr>
            <p:ph type="body" sz="quarter" idx="11" hasCustomPrompt="1"/>
          </p:nvPr>
        </p:nvSpPr>
        <p:spPr>
          <a:xfrm>
            <a:off x="6587883" y="0"/>
            <a:ext cx="2098917" cy="785813"/>
          </a:xfrm>
          <a:prstGeom prst="rect">
            <a:avLst/>
          </a:prstGeom>
        </p:spPr>
        <p:txBody>
          <a:bodyPr anchor="ctr">
            <a:noAutofit/>
          </a:bodyPr>
          <a:lstStyle>
            <a:lvl1pPr marL="0" indent="0" algn="ctr">
              <a:buNone/>
              <a:defRPr sz="1100">
                <a:solidFill>
                  <a:schemeClr val="bg1"/>
                </a:solidFill>
                <a:latin typeface="Verdana"/>
                <a:cs typeface="Verdana"/>
              </a:defRPr>
            </a:lvl1pPr>
            <a:lvl2pPr marL="457200" indent="0">
              <a:buNone/>
              <a:defRPr sz="800">
                <a:solidFill>
                  <a:schemeClr val="bg1"/>
                </a:solidFill>
                <a:latin typeface="Verdana"/>
                <a:cs typeface="Verdana"/>
              </a:defRPr>
            </a:lvl2pPr>
            <a:lvl3pPr marL="914400" indent="0">
              <a:buNone/>
              <a:defRPr sz="800">
                <a:solidFill>
                  <a:schemeClr val="bg1"/>
                </a:solidFill>
                <a:latin typeface="Verdana"/>
                <a:cs typeface="Verdana"/>
              </a:defRPr>
            </a:lvl3pPr>
            <a:lvl4pPr marL="1371600" indent="0">
              <a:buNone/>
              <a:defRPr sz="800">
                <a:solidFill>
                  <a:schemeClr val="bg1"/>
                </a:solidFill>
                <a:latin typeface="Verdana"/>
                <a:cs typeface="Verdana"/>
              </a:defRPr>
            </a:lvl4pPr>
          </a:lstStyle>
          <a:p>
            <a:pPr lvl="0"/>
            <a:r>
              <a:rPr lang="en-US" dirty="0"/>
              <a:t>Name of Audience</a:t>
            </a:r>
          </a:p>
          <a:p>
            <a:pPr lvl="0"/>
            <a:r>
              <a:rPr lang="en-US" dirty="0"/>
              <a:t>May 24, 2016</a:t>
            </a:r>
          </a:p>
        </p:txBody>
      </p:sp>
    </p:spTree>
    <p:extLst>
      <p:ext uri="{BB962C8B-B14F-4D97-AF65-F5344CB8AC3E}">
        <p14:creationId xmlns:p14="http://schemas.microsoft.com/office/powerpoint/2010/main" val="3550884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ats Content List">
    <p:spTree>
      <p:nvGrpSpPr>
        <p:cNvPr id="1" name=""/>
        <p:cNvGrpSpPr/>
        <p:nvPr/>
      </p:nvGrpSpPr>
      <p:grpSpPr>
        <a:xfrm>
          <a:off x="0" y="0"/>
          <a:ext cx="0" cy="0"/>
          <a:chOff x="0" y="0"/>
          <a:chExt cx="0" cy="0"/>
        </a:xfrm>
      </p:grpSpPr>
      <p:pic>
        <p:nvPicPr>
          <p:cNvPr id="22" name="Picture 21" descr="beazley_footerlin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807012"/>
            <a:ext cx="9144000" cy="646176"/>
          </a:xfrm>
          <a:prstGeom prst="rect">
            <a:avLst/>
          </a:prstGeom>
        </p:spPr>
      </p:pic>
      <p:sp>
        <p:nvSpPr>
          <p:cNvPr id="16" name="Text Placeholder 15"/>
          <p:cNvSpPr>
            <a:spLocks noGrp="1"/>
          </p:cNvSpPr>
          <p:nvPr>
            <p:ph type="body" sz="quarter" idx="15" hasCustomPrompt="1"/>
          </p:nvPr>
        </p:nvSpPr>
        <p:spPr>
          <a:xfrm>
            <a:off x="3102429" y="5832475"/>
            <a:ext cx="5584371" cy="280988"/>
          </a:xfrm>
          <a:prstGeom prst="rect">
            <a:avLst/>
          </a:prstGeom>
        </p:spPr>
        <p:txBody>
          <a:bodyPr anchor="b">
            <a:noAutofit/>
          </a:bodyPr>
          <a:lstStyle>
            <a:lvl1pPr marL="0" indent="0" algn="r">
              <a:buNone/>
              <a:defRPr sz="800">
                <a:latin typeface="Verdana"/>
                <a:cs typeface="Verdana"/>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Footnotes</a:t>
            </a:r>
          </a:p>
        </p:txBody>
      </p:sp>
      <p:sp>
        <p:nvSpPr>
          <p:cNvPr id="18" name="Text Placeholder 17"/>
          <p:cNvSpPr>
            <a:spLocks noGrp="1"/>
          </p:cNvSpPr>
          <p:nvPr>
            <p:ph type="body" sz="quarter" idx="16"/>
          </p:nvPr>
        </p:nvSpPr>
        <p:spPr>
          <a:xfrm>
            <a:off x="1371795" y="1737360"/>
            <a:ext cx="7315005" cy="807005"/>
          </a:xfrm>
          <a:prstGeom prst="rect">
            <a:avLst/>
          </a:prstGeom>
        </p:spPr>
        <p:txBody>
          <a:bodyPr anchor="ctr">
            <a:normAutofit/>
          </a:bodyPr>
          <a:lstStyle>
            <a:lvl1pPr marL="0" indent="0" algn="l">
              <a:spcBef>
                <a:spcPts val="0"/>
              </a:spcBef>
              <a:buNone/>
              <a:defRPr sz="1600">
                <a:latin typeface="Verdana"/>
                <a:cs typeface="Verdana"/>
              </a:defRPr>
            </a:lvl1pPr>
            <a:lvl2pPr marL="457200" indent="0" algn="ctr">
              <a:buNone/>
              <a:defRPr sz="1200">
                <a:latin typeface="Verdana"/>
                <a:cs typeface="Verdana"/>
              </a:defRPr>
            </a:lvl2pPr>
            <a:lvl3pPr marL="914400" indent="0" algn="ctr">
              <a:buNone/>
              <a:defRPr sz="1200">
                <a:latin typeface="Verdana"/>
                <a:cs typeface="Verdana"/>
              </a:defRPr>
            </a:lvl3pPr>
            <a:lvl4pPr marL="1371600" indent="0" algn="ctr">
              <a:buNone/>
              <a:defRPr sz="1200">
                <a:latin typeface="Verdana"/>
                <a:cs typeface="Verdana"/>
              </a:defRPr>
            </a:lvl4pPr>
            <a:lvl5pPr marL="1828800" indent="0" algn="ctr">
              <a:buNone/>
              <a:defRPr sz="1200">
                <a:latin typeface="Verdana"/>
                <a:cs typeface="Verdana"/>
              </a:defRPr>
            </a:lvl5pPr>
          </a:lstStyle>
          <a:p>
            <a:pPr lvl="0"/>
            <a:r>
              <a:rPr lang="en-US" dirty="0"/>
              <a:t>Click to edit Master text styles</a:t>
            </a:r>
          </a:p>
        </p:txBody>
      </p:sp>
      <p:sp>
        <p:nvSpPr>
          <p:cNvPr id="21" name="Rectangle 2"/>
          <p:cNvSpPr/>
          <p:nvPr userDrawn="1"/>
        </p:nvSpPr>
        <p:spPr>
          <a:xfrm>
            <a:off x="457200" y="1739696"/>
            <a:ext cx="833120" cy="807006"/>
          </a:xfrm>
          <a:custGeom>
            <a:avLst/>
            <a:gdLst>
              <a:gd name="connsiteX0" fmla="*/ 0 w 2980871"/>
              <a:gd name="connsiteY0" fmla="*/ 0 h 3414713"/>
              <a:gd name="connsiteX1" fmla="*/ 2980871 w 2980871"/>
              <a:gd name="connsiteY1" fmla="*/ 0 h 3414713"/>
              <a:gd name="connsiteX2" fmla="*/ 2980871 w 2980871"/>
              <a:gd name="connsiteY2" fmla="*/ 3414713 h 3414713"/>
              <a:gd name="connsiteX3" fmla="*/ 0 w 2980871"/>
              <a:gd name="connsiteY3" fmla="*/ 3414713 h 3414713"/>
              <a:gd name="connsiteX4" fmla="*/ 0 w 2980871"/>
              <a:gd name="connsiteY4" fmla="*/ 0 h 3414713"/>
              <a:gd name="connsiteX0" fmla="*/ 526143 w 2980871"/>
              <a:gd name="connsiteY0" fmla="*/ 907143 h 3414713"/>
              <a:gd name="connsiteX1" fmla="*/ 2980871 w 2980871"/>
              <a:gd name="connsiteY1" fmla="*/ 0 h 3414713"/>
              <a:gd name="connsiteX2" fmla="*/ 2980871 w 2980871"/>
              <a:gd name="connsiteY2" fmla="*/ 3414713 h 3414713"/>
              <a:gd name="connsiteX3" fmla="*/ 0 w 2980871"/>
              <a:gd name="connsiteY3" fmla="*/ 3414713 h 3414713"/>
              <a:gd name="connsiteX4" fmla="*/ 526143 w 2980871"/>
              <a:gd name="connsiteY4" fmla="*/ 907143 h 3414713"/>
              <a:gd name="connsiteX0" fmla="*/ 9072 w 2980871"/>
              <a:gd name="connsiteY0" fmla="*/ 172357 h 3414713"/>
              <a:gd name="connsiteX1" fmla="*/ 2980871 w 2980871"/>
              <a:gd name="connsiteY1" fmla="*/ 0 h 3414713"/>
              <a:gd name="connsiteX2" fmla="*/ 2980871 w 2980871"/>
              <a:gd name="connsiteY2" fmla="*/ 3414713 h 3414713"/>
              <a:gd name="connsiteX3" fmla="*/ 0 w 2980871"/>
              <a:gd name="connsiteY3" fmla="*/ 3414713 h 3414713"/>
              <a:gd name="connsiteX4" fmla="*/ 9072 w 2980871"/>
              <a:gd name="connsiteY4" fmla="*/ 172357 h 3414713"/>
              <a:gd name="connsiteX0" fmla="*/ 0 w 2971799"/>
              <a:gd name="connsiteY0" fmla="*/ 172357 h 3414713"/>
              <a:gd name="connsiteX1" fmla="*/ 2971799 w 2971799"/>
              <a:gd name="connsiteY1" fmla="*/ 0 h 3414713"/>
              <a:gd name="connsiteX2" fmla="*/ 2971799 w 2971799"/>
              <a:gd name="connsiteY2" fmla="*/ 3414713 h 3414713"/>
              <a:gd name="connsiteX3" fmla="*/ 1006928 w 2971799"/>
              <a:gd name="connsiteY3" fmla="*/ 3387499 h 3414713"/>
              <a:gd name="connsiteX4" fmla="*/ 0 w 2971799"/>
              <a:gd name="connsiteY4" fmla="*/ 172357 h 3414713"/>
              <a:gd name="connsiteX0" fmla="*/ 1 w 2971800"/>
              <a:gd name="connsiteY0" fmla="*/ 172357 h 3469142"/>
              <a:gd name="connsiteX1" fmla="*/ 2971800 w 2971800"/>
              <a:gd name="connsiteY1" fmla="*/ 0 h 3469142"/>
              <a:gd name="connsiteX2" fmla="*/ 2971800 w 2971800"/>
              <a:gd name="connsiteY2" fmla="*/ 3414713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08300 w 2971800"/>
              <a:gd name="connsiteY2" fmla="*/ 2788784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71800 w 2971800"/>
              <a:gd name="connsiteY2" fmla="*/ 3405641 h 3469142"/>
              <a:gd name="connsiteX3" fmla="*/ 0 w 2971800"/>
              <a:gd name="connsiteY3" fmla="*/ 3469142 h 3469142"/>
              <a:gd name="connsiteX4" fmla="*/ 1 w 2971800"/>
              <a:gd name="connsiteY4" fmla="*/ 172357 h 3469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00" h="3469142">
                <a:moveTo>
                  <a:pt x="1" y="172357"/>
                </a:moveTo>
                <a:lnTo>
                  <a:pt x="2971800" y="0"/>
                </a:lnTo>
                <a:lnTo>
                  <a:pt x="2971800" y="3405641"/>
                </a:lnTo>
                <a:lnTo>
                  <a:pt x="0" y="3469142"/>
                </a:lnTo>
                <a:cubicBezTo>
                  <a:pt x="0" y="2370214"/>
                  <a:pt x="1" y="1271285"/>
                  <a:pt x="1" y="17235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 Placeholder 17"/>
          <p:cNvSpPr>
            <a:spLocks noGrp="1"/>
          </p:cNvSpPr>
          <p:nvPr>
            <p:ph type="body" sz="quarter" idx="17" hasCustomPrompt="1"/>
          </p:nvPr>
        </p:nvSpPr>
        <p:spPr>
          <a:xfrm>
            <a:off x="457200" y="1754618"/>
            <a:ext cx="833120" cy="792083"/>
          </a:xfrm>
          <a:prstGeom prst="rect">
            <a:avLst/>
          </a:prstGeom>
        </p:spPr>
        <p:txBody>
          <a:bodyPr anchor="ctr">
            <a:normAutofit/>
          </a:bodyPr>
          <a:lstStyle>
            <a:lvl1pPr marL="0" indent="0" algn="ctr">
              <a:buNone/>
              <a:defRPr sz="4000" b="1">
                <a:solidFill>
                  <a:srgbClr val="FFFFFF"/>
                </a:solidFill>
                <a:latin typeface="Times New Roman"/>
                <a:cs typeface="Times New Roman"/>
              </a:defRPr>
            </a:lvl1pPr>
            <a:lvl2pPr marL="457200" indent="0" algn="ctr">
              <a:buNone/>
              <a:defRPr sz="1200">
                <a:latin typeface="Verdana"/>
                <a:cs typeface="Verdana"/>
              </a:defRPr>
            </a:lvl2pPr>
            <a:lvl3pPr marL="914400" indent="0" algn="ctr">
              <a:buNone/>
              <a:defRPr sz="1200">
                <a:latin typeface="Verdana"/>
                <a:cs typeface="Verdana"/>
              </a:defRPr>
            </a:lvl3pPr>
            <a:lvl4pPr marL="1371600" indent="0" algn="ctr">
              <a:buNone/>
              <a:defRPr sz="1200">
                <a:latin typeface="Verdana"/>
                <a:cs typeface="Verdana"/>
              </a:defRPr>
            </a:lvl4pPr>
            <a:lvl5pPr marL="1828800" indent="0" algn="ctr">
              <a:buNone/>
              <a:defRPr sz="1200">
                <a:latin typeface="Verdana"/>
                <a:cs typeface="Verdana"/>
              </a:defRPr>
            </a:lvl5pPr>
          </a:lstStyle>
          <a:p>
            <a:pPr lvl="0"/>
            <a:r>
              <a:rPr lang="en-US" dirty="0"/>
              <a:t>#</a:t>
            </a:r>
          </a:p>
        </p:txBody>
      </p:sp>
      <p:sp>
        <p:nvSpPr>
          <p:cNvPr id="23" name="Text Placeholder 17"/>
          <p:cNvSpPr>
            <a:spLocks noGrp="1"/>
          </p:cNvSpPr>
          <p:nvPr>
            <p:ph type="body" sz="quarter" idx="18"/>
          </p:nvPr>
        </p:nvSpPr>
        <p:spPr>
          <a:xfrm>
            <a:off x="1371795" y="2685335"/>
            <a:ext cx="7315005" cy="792083"/>
          </a:xfrm>
          <a:prstGeom prst="rect">
            <a:avLst/>
          </a:prstGeom>
        </p:spPr>
        <p:txBody>
          <a:bodyPr anchor="ctr">
            <a:normAutofit/>
          </a:bodyPr>
          <a:lstStyle>
            <a:lvl1pPr marL="0" indent="0" algn="l">
              <a:spcBef>
                <a:spcPts val="0"/>
              </a:spcBef>
              <a:buNone/>
              <a:defRPr sz="1600">
                <a:latin typeface="Verdana"/>
                <a:cs typeface="Verdana"/>
              </a:defRPr>
            </a:lvl1pPr>
            <a:lvl2pPr marL="457200" indent="0" algn="ctr">
              <a:buNone/>
              <a:defRPr sz="1200">
                <a:latin typeface="Verdana"/>
                <a:cs typeface="Verdana"/>
              </a:defRPr>
            </a:lvl2pPr>
            <a:lvl3pPr marL="914400" indent="0" algn="ctr">
              <a:buNone/>
              <a:defRPr sz="1200">
                <a:latin typeface="Verdana"/>
                <a:cs typeface="Verdana"/>
              </a:defRPr>
            </a:lvl3pPr>
            <a:lvl4pPr marL="1371600" indent="0" algn="ctr">
              <a:buNone/>
              <a:defRPr sz="1200">
                <a:latin typeface="Verdana"/>
                <a:cs typeface="Verdana"/>
              </a:defRPr>
            </a:lvl4pPr>
            <a:lvl5pPr marL="1828800" indent="0" algn="ctr">
              <a:buNone/>
              <a:defRPr sz="1200">
                <a:latin typeface="Verdana"/>
                <a:cs typeface="Verdana"/>
              </a:defRPr>
            </a:lvl5pPr>
          </a:lstStyle>
          <a:p>
            <a:pPr lvl="0"/>
            <a:r>
              <a:rPr lang="en-US" dirty="0"/>
              <a:t>Click to edit Master text styles</a:t>
            </a:r>
          </a:p>
        </p:txBody>
      </p:sp>
      <p:sp>
        <p:nvSpPr>
          <p:cNvPr id="24" name="Rectangle 2"/>
          <p:cNvSpPr/>
          <p:nvPr userDrawn="1"/>
        </p:nvSpPr>
        <p:spPr>
          <a:xfrm>
            <a:off x="457201" y="2670412"/>
            <a:ext cx="833120" cy="807006"/>
          </a:xfrm>
          <a:custGeom>
            <a:avLst/>
            <a:gdLst>
              <a:gd name="connsiteX0" fmla="*/ 0 w 2980871"/>
              <a:gd name="connsiteY0" fmla="*/ 0 h 3414713"/>
              <a:gd name="connsiteX1" fmla="*/ 2980871 w 2980871"/>
              <a:gd name="connsiteY1" fmla="*/ 0 h 3414713"/>
              <a:gd name="connsiteX2" fmla="*/ 2980871 w 2980871"/>
              <a:gd name="connsiteY2" fmla="*/ 3414713 h 3414713"/>
              <a:gd name="connsiteX3" fmla="*/ 0 w 2980871"/>
              <a:gd name="connsiteY3" fmla="*/ 3414713 h 3414713"/>
              <a:gd name="connsiteX4" fmla="*/ 0 w 2980871"/>
              <a:gd name="connsiteY4" fmla="*/ 0 h 3414713"/>
              <a:gd name="connsiteX0" fmla="*/ 526143 w 2980871"/>
              <a:gd name="connsiteY0" fmla="*/ 907143 h 3414713"/>
              <a:gd name="connsiteX1" fmla="*/ 2980871 w 2980871"/>
              <a:gd name="connsiteY1" fmla="*/ 0 h 3414713"/>
              <a:gd name="connsiteX2" fmla="*/ 2980871 w 2980871"/>
              <a:gd name="connsiteY2" fmla="*/ 3414713 h 3414713"/>
              <a:gd name="connsiteX3" fmla="*/ 0 w 2980871"/>
              <a:gd name="connsiteY3" fmla="*/ 3414713 h 3414713"/>
              <a:gd name="connsiteX4" fmla="*/ 526143 w 2980871"/>
              <a:gd name="connsiteY4" fmla="*/ 907143 h 3414713"/>
              <a:gd name="connsiteX0" fmla="*/ 9072 w 2980871"/>
              <a:gd name="connsiteY0" fmla="*/ 172357 h 3414713"/>
              <a:gd name="connsiteX1" fmla="*/ 2980871 w 2980871"/>
              <a:gd name="connsiteY1" fmla="*/ 0 h 3414713"/>
              <a:gd name="connsiteX2" fmla="*/ 2980871 w 2980871"/>
              <a:gd name="connsiteY2" fmla="*/ 3414713 h 3414713"/>
              <a:gd name="connsiteX3" fmla="*/ 0 w 2980871"/>
              <a:gd name="connsiteY3" fmla="*/ 3414713 h 3414713"/>
              <a:gd name="connsiteX4" fmla="*/ 9072 w 2980871"/>
              <a:gd name="connsiteY4" fmla="*/ 172357 h 3414713"/>
              <a:gd name="connsiteX0" fmla="*/ 0 w 2971799"/>
              <a:gd name="connsiteY0" fmla="*/ 172357 h 3414713"/>
              <a:gd name="connsiteX1" fmla="*/ 2971799 w 2971799"/>
              <a:gd name="connsiteY1" fmla="*/ 0 h 3414713"/>
              <a:gd name="connsiteX2" fmla="*/ 2971799 w 2971799"/>
              <a:gd name="connsiteY2" fmla="*/ 3414713 h 3414713"/>
              <a:gd name="connsiteX3" fmla="*/ 1006928 w 2971799"/>
              <a:gd name="connsiteY3" fmla="*/ 3387499 h 3414713"/>
              <a:gd name="connsiteX4" fmla="*/ 0 w 2971799"/>
              <a:gd name="connsiteY4" fmla="*/ 172357 h 3414713"/>
              <a:gd name="connsiteX0" fmla="*/ 1 w 2971800"/>
              <a:gd name="connsiteY0" fmla="*/ 172357 h 3469142"/>
              <a:gd name="connsiteX1" fmla="*/ 2971800 w 2971800"/>
              <a:gd name="connsiteY1" fmla="*/ 0 h 3469142"/>
              <a:gd name="connsiteX2" fmla="*/ 2971800 w 2971800"/>
              <a:gd name="connsiteY2" fmla="*/ 3414713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08300 w 2971800"/>
              <a:gd name="connsiteY2" fmla="*/ 2788784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71800 w 2971800"/>
              <a:gd name="connsiteY2" fmla="*/ 3405641 h 3469142"/>
              <a:gd name="connsiteX3" fmla="*/ 0 w 2971800"/>
              <a:gd name="connsiteY3" fmla="*/ 3469142 h 3469142"/>
              <a:gd name="connsiteX4" fmla="*/ 1 w 2971800"/>
              <a:gd name="connsiteY4" fmla="*/ 172357 h 3469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00" h="3469142">
                <a:moveTo>
                  <a:pt x="1" y="172357"/>
                </a:moveTo>
                <a:lnTo>
                  <a:pt x="2971800" y="0"/>
                </a:lnTo>
                <a:lnTo>
                  <a:pt x="2971800" y="3405641"/>
                </a:lnTo>
                <a:lnTo>
                  <a:pt x="0" y="3469142"/>
                </a:lnTo>
                <a:cubicBezTo>
                  <a:pt x="0" y="2370214"/>
                  <a:pt x="1" y="1271285"/>
                  <a:pt x="1" y="17235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Text Placeholder 17"/>
          <p:cNvSpPr>
            <a:spLocks noGrp="1"/>
          </p:cNvSpPr>
          <p:nvPr>
            <p:ph type="body" sz="quarter" idx="19" hasCustomPrompt="1"/>
          </p:nvPr>
        </p:nvSpPr>
        <p:spPr>
          <a:xfrm>
            <a:off x="457201" y="2685334"/>
            <a:ext cx="833120" cy="792083"/>
          </a:xfrm>
          <a:prstGeom prst="rect">
            <a:avLst/>
          </a:prstGeom>
        </p:spPr>
        <p:txBody>
          <a:bodyPr anchor="ctr">
            <a:normAutofit/>
          </a:bodyPr>
          <a:lstStyle>
            <a:lvl1pPr marL="0" indent="0" algn="ctr">
              <a:buNone/>
              <a:defRPr sz="4000" b="1">
                <a:solidFill>
                  <a:srgbClr val="FFFFFF"/>
                </a:solidFill>
                <a:latin typeface="Times New Roman"/>
                <a:cs typeface="Times New Roman"/>
              </a:defRPr>
            </a:lvl1pPr>
            <a:lvl2pPr marL="457200" indent="0" algn="ctr">
              <a:buNone/>
              <a:defRPr sz="1200">
                <a:latin typeface="Verdana"/>
                <a:cs typeface="Verdana"/>
              </a:defRPr>
            </a:lvl2pPr>
            <a:lvl3pPr marL="914400" indent="0" algn="ctr">
              <a:buNone/>
              <a:defRPr sz="1200">
                <a:latin typeface="Verdana"/>
                <a:cs typeface="Verdana"/>
              </a:defRPr>
            </a:lvl3pPr>
            <a:lvl4pPr marL="1371600" indent="0" algn="ctr">
              <a:buNone/>
              <a:defRPr sz="1200">
                <a:latin typeface="Verdana"/>
                <a:cs typeface="Verdana"/>
              </a:defRPr>
            </a:lvl4pPr>
            <a:lvl5pPr marL="1828800" indent="0" algn="ctr">
              <a:buNone/>
              <a:defRPr sz="1200">
                <a:latin typeface="Verdana"/>
                <a:cs typeface="Verdana"/>
              </a:defRPr>
            </a:lvl5pPr>
          </a:lstStyle>
          <a:p>
            <a:pPr lvl="0"/>
            <a:r>
              <a:rPr lang="en-US" dirty="0"/>
              <a:t>#</a:t>
            </a:r>
          </a:p>
        </p:txBody>
      </p:sp>
      <p:sp>
        <p:nvSpPr>
          <p:cNvPr id="26" name="Text Placeholder 17"/>
          <p:cNvSpPr>
            <a:spLocks noGrp="1"/>
          </p:cNvSpPr>
          <p:nvPr>
            <p:ph type="body" sz="quarter" idx="20"/>
          </p:nvPr>
        </p:nvSpPr>
        <p:spPr>
          <a:xfrm>
            <a:off x="1371795" y="3618388"/>
            <a:ext cx="7315005" cy="792083"/>
          </a:xfrm>
          <a:prstGeom prst="rect">
            <a:avLst/>
          </a:prstGeom>
        </p:spPr>
        <p:txBody>
          <a:bodyPr anchor="ctr">
            <a:normAutofit/>
          </a:bodyPr>
          <a:lstStyle>
            <a:lvl1pPr marL="0" indent="0" algn="l">
              <a:spcBef>
                <a:spcPts val="0"/>
              </a:spcBef>
              <a:buNone/>
              <a:defRPr sz="1600">
                <a:latin typeface="Verdana"/>
                <a:cs typeface="Verdana"/>
              </a:defRPr>
            </a:lvl1pPr>
            <a:lvl2pPr marL="457200" indent="0" algn="ctr">
              <a:buNone/>
              <a:defRPr sz="1200">
                <a:latin typeface="Verdana"/>
                <a:cs typeface="Verdana"/>
              </a:defRPr>
            </a:lvl2pPr>
            <a:lvl3pPr marL="914400" indent="0" algn="ctr">
              <a:buNone/>
              <a:defRPr sz="1200">
                <a:latin typeface="Verdana"/>
                <a:cs typeface="Verdana"/>
              </a:defRPr>
            </a:lvl3pPr>
            <a:lvl4pPr marL="1371600" indent="0" algn="ctr">
              <a:buNone/>
              <a:defRPr sz="1200">
                <a:latin typeface="Verdana"/>
                <a:cs typeface="Verdana"/>
              </a:defRPr>
            </a:lvl4pPr>
            <a:lvl5pPr marL="1828800" indent="0" algn="ctr">
              <a:buNone/>
              <a:defRPr sz="1200">
                <a:latin typeface="Verdana"/>
                <a:cs typeface="Verdana"/>
              </a:defRPr>
            </a:lvl5pPr>
          </a:lstStyle>
          <a:p>
            <a:pPr lvl="0"/>
            <a:r>
              <a:rPr lang="en-US" dirty="0"/>
              <a:t>Click to edit Master text styles</a:t>
            </a:r>
          </a:p>
        </p:txBody>
      </p:sp>
      <p:sp>
        <p:nvSpPr>
          <p:cNvPr id="27" name="Rectangle 2"/>
          <p:cNvSpPr/>
          <p:nvPr userDrawn="1"/>
        </p:nvSpPr>
        <p:spPr>
          <a:xfrm>
            <a:off x="457201" y="3610563"/>
            <a:ext cx="833120" cy="807006"/>
          </a:xfrm>
          <a:custGeom>
            <a:avLst/>
            <a:gdLst>
              <a:gd name="connsiteX0" fmla="*/ 0 w 2980871"/>
              <a:gd name="connsiteY0" fmla="*/ 0 h 3414713"/>
              <a:gd name="connsiteX1" fmla="*/ 2980871 w 2980871"/>
              <a:gd name="connsiteY1" fmla="*/ 0 h 3414713"/>
              <a:gd name="connsiteX2" fmla="*/ 2980871 w 2980871"/>
              <a:gd name="connsiteY2" fmla="*/ 3414713 h 3414713"/>
              <a:gd name="connsiteX3" fmla="*/ 0 w 2980871"/>
              <a:gd name="connsiteY3" fmla="*/ 3414713 h 3414713"/>
              <a:gd name="connsiteX4" fmla="*/ 0 w 2980871"/>
              <a:gd name="connsiteY4" fmla="*/ 0 h 3414713"/>
              <a:gd name="connsiteX0" fmla="*/ 526143 w 2980871"/>
              <a:gd name="connsiteY0" fmla="*/ 907143 h 3414713"/>
              <a:gd name="connsiteX1" fmla="*/ 2980871 w 2980871"/>
              <a:gd name="connsiteY1" fmla="*/ 0 h 3414713"/>
              <a:gd name="connsiteX2" fmla="*/ 2980871 w 2980871"/>
              <a:gd name="connsiteY2" fmla="*/ 3414713 h 3414713"/>
              <a:gd name="connsiteX3" fmla="*/ 0 w 2980871"/>
              <a:gd name="connsiteY3" fmla="*/ 3414713 h 3414713"/>
              <a:gd name="connsiteX4" fmla="*/ 526143 w 2980871"/>
              <a:gd name="connsiteY4" fmla="*/ 907143 h 3414713"/>
              <a:gd name="connsiteX0" fmla="*/ 9072 w 2980871"/>
              <a:gd name="connsiteY0" fmla="*/ 172357 h 3414713"/>
              <a:gd name="connsiteX1" fmla="*/ 2980871 w 2980871"/>
              <a:gd name="connsiteY1" fmla="*/ 0 h 3414713"/>
              <a:gd name="connsiteX2" fmla="*/ 2980871 w 2980871"/>
              <a:gd name="connsiteY2" fmla="*/ 3414713 h 3414713"/>
              <a:gd name="connsiteX3" fmla="*/ 0 w 2980871"/>
              <a:gd name="connsiteY3" fmla="*/ 3414713 h 3414713"/>
              <a:gd name="connsiteX4" fmla="*/ 9072 w 2980871"/>
              <a:gd name="connsiteY4" fmla="*/ 172357 h 3414713"/>
              <a:gd name="connsiteX0" fmla="*/ 0 w 2971799"/>
              <a:gd name="connsiteY0" fmla="*/ 172357 h 3414713"/>
              <a:gd name="connsiteX1" fmla="*/ 2971799 w 2971799"/>
              <a:gd name="connsiteY1" fmla="*/ 0 h 3414713"/>
              <a:gd name="connsiteX2" fmla="*/ 2971799 w 2971799"/>
              <a:gd name="connsiteY2" fmla="*/ 3414713 h 3414713"/>
              <a:gd name="connsiteX3" fmla="*/ 1006928 w 2971799"/>
              <a:gd name="connsiteY3" fmla="*/ 3387499 h 3414713"/>
              <a:gd name="connsiteX4" fmla="*/ 0 w 2971799"/>
              <a:gd name="connsiteY4" fmla="*/ 172357 h 3414713"/>
              <a:gd name="connsiteX0" fmla="*/ 1 w 2971800"/>
              <a:gd name="connsiteY0" fmla="*/ 172357 h 3469142"/>
              <a:gd name="connsiteX1" fmla="*/ 2971800 w 2971800"/>
              <a:gd name="connsiteY1" fmla="*/ 0 h 3469142"/>
              <a:gd name="connsiteX2" fmla="*/ 2971800 w 2971800"/>
              <a:gd name="connsiteY2" fmla="*/ 3414713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08300 w 2971800"/>
              <a:gd name="connsiteY2" fmla="*/ 2788784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71800 w 2971800"/>
              <a:gd name="connsiteY2" fmla="*/ 3405641 h 3469142"/>
              <a:gd name="connsiteX3" fmla="*/ 0 w 2971800"/>
              <a:gd name="connsiteY3" fmla="*/ 3469142 h 3469142"/>
              <a:gd name="connsiteX4" fmla="*/ 1 w 2971800"/>
              <a:gd name="connsiteY4" fmla="*/ 172357 h 3469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00" h="3469142">
                <a:moveTo>
                  <a:pt x="1" y="172357"/>
                </a:moveTo>
                <a:lnTo>
                  <a:pt x="2971800" y="0"/>
                </a:lnTo>
                <a:lnTo>
                  <a:pt x="2971800" y="3405641"/>
                </a:lnTo>
                <a:lnTo>
                  <a:pt x="0" y="3469142"/>
                </a:lnTo>
                <a:cubicBezTo>
                  <a:pt x="0" y="2370214"/>
                  <a:pt x="1" y="1271285"/>
                  <a:pt x="1" y="17235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Text Placeholder 17"/>
          <p:cNvSpPr>
            <a:spLocks noGrp="1"/>
          </p:cNvSpPr>
          <p:nvPr>
            <p:ph type="body" sz="quarter" idx="21" hasCustomPrompt="1"/>
          </p:nvPr>
        </p:nvSpPr>
        <p:spPr>
          <a:xfrm>
            <a:off x="457201" y="3625485"/>
            <a:ext cx="833120" cy="792083"/>
          </a:xfrm>
          <a:prstGeom prst="rect">
            <a:avLst/>
          </a:prstGeom>
        </p:spPr>
        <p:txBody>
          <a:bodyPr anchor="ctr">
            <a:normAutofit/>
          </a:bodyPr>
          <a:lstStyle>
            <a:lvl1pPr marL="0" indent="0" algn="ctr">
              <a:buNone/>
              <a:defRPr sz="4000" b="1">
                <a:solidFill>
                  <a:srgbClr val="FFFFFF"/>
                </a:solidFill>
                <a:latin typeface="Times New Roman"/>
                <a:cs typeface="Times New Roman"/>
              </a:defRPr>
            </a:lvl1pPr>
            <a:lvl2pPr marL="457200" indent="0" algn="ctr">
              <a:buNone/>
              <a:defRPr sz="1200">
                <a:latin typeface="Verdana"/>
                <a:cs typeface="Verdana"/>
              </a:defRPr>
            </a:lvl2pPr>
            <a:lvl3pPr marL="914400" indent="0" algn="ctr">
              <a:buNone/>
              <a:defRPr sz="1200">
                <a:latin typeface="Verdana"/>
                <a:cs typeface="Verdana"/>
              </a:defRPr>
            </a:lvl3pPr>
            <a:lvl4pPr marL="1371600" indent="0" algn="ctr">
              <a:buNone/>
              <a:defRPr sz="1200">
                <a:latin typeface="Verdana"/>
                <a:cs typeface="Verdana"/>
              </a:defRPr>
            </a:lvl4pPr>
            <a:lvl5pPr marL="1828800" indent="0" algn="ctr">
              <a:buNone/>
              <a:defRPr sz="1200">
                <a:latin typeface="Verdana"/>
                <a:cs typeface="Verdana"/>
              </a:defRPr>
            </a:lvl5pPr>
          </a:lstStyle>
          <a:p>
            <a:pPr lvl="0"/>
            <a:r>
              <a:rPr lang="en-US" dirty="0"/>
              <a:t>#</a:t>
            </a:r>
          </a:p>
        </p:txBody>
      </p:sp>
      <p:sp>
        <p:nvSpPr>
          <p:cNvPr id="29" name="Text Placeholder 17"/>
          <p:cNvSpPr>
            <a:spLocks noGrp="1"/>
          </p:cNvSpPr>
          <p:nvPr>
            <p:ph type="body" sz="quarter" idx="22"/>
          </p:nvPr>
        </p:nvSpPr>
        <p:spPr>
          <a:xfrm>
            <a:off x="1371795" y="4551442"/>
            <a:ext cx="7315005" cy="792083"/>
          </a:xfrm>
          <a:prstGeom prst="rect">
            <a:avLst/>
          </a:prstGeom>
        </p:spPr>
        <p:txBody>
          <a:bodyPr anchor="ctr">
            <a:normAutofit/>
          </a:bodyPr>
          <a:lstStyle>
            <a:lvl1pPr marL="0" indent="0" algn="l">
              <a:spcBef>
                <a:spcPts val="0"/>
              </a:spcBef>
              <a:buNone/>
              <a:defRPr sz="1600">
                <a:latin typeface="Verdana"/>
                <a:cs typeface="Verdana"/>
              </a:defRPr>
            </a:lvl1pPr>
            <a:lvl2pPr marL="457200" indent="0" algn="ctr">
              <a:buNone/>
              <a:defRPr sz="1200">
                <a:latin typeface="Verdana"/>
                <a:cs typeface="Verdana"/>
              </a:defRPr>
            </a:lvl2pPr>
            <a:lvl3pPr marL="914400" indent="0" algn="ctr">
              <a:buNone/>
              <a:defRPr sz="1200">
                <a:latin typeface="Verdana"/>
                <a:cs typeface="Verdana"/>
              </a:defRPr>
            </a:lvl3pPr>
            <a:lvl4pPr marL="1371600" indent="0" algn="ctr">
              <a:buNone/>
              <a:defRPr sz="1200">
                <a:latin typeface="Verdana"/>
                <a:cs typeface="Verdana"/>
              </a:defRPr>
            </a:lvl4pPr>
            <a:lvl5pPr marL="1828800" indent="0" algn="ctr">
              <a:buNone/>
              <a:defRPr sz="1200">
                <a:latin typeface="Verdana"/>
                <a:cs typeface="Verdana"/>
              </a:defRPr>
            </a:lvl5pPr>
          </a:lstStyle>
          <a:p>
            <a:pPr lvl="0"/>
            <a:r>
              <a:rPr lang="en-US" dirty="0"/>
              <a:t>Click to edit Master text styles</a:t>
            </a:r>
          </a:p>
        </p:txBody>
      </p:sp>
      <p:sp>
        <p:nvSpPr>
          <p:cNvPr id="30" name="Rectangle 2"/>
          <p:cNvSpPr/>
          <p:nvPr userDrawn="1"/>
        </p:nvSpPr>
        <p:spPr>
          <a:xfrm>
            <a:off x="457201" y="4551442"/>
            <a:ext cx="833120" cy="807006"/>
          </a:xfrm>
          <a:custGeom>
            <a:avLst/>
            <a:gdLst>
              <a:gd name="connsiteX0" fmla="*/ 0 w 2980871"/>
              <a:gd name="connsiteY0" fmla="*/ 0 h 3414713"/>
              <a:gd name="connsiteX1" fmla="*/ 2980871 w 2980871"/>
              <a:gd name="connsiteY1" fmla="*/ 0 h 3414713"/>
              <a:gd name="connsiteX2" fmla="*/ 2980871 w 2980871"/>
              <a:gd name="connsiteY2" fmla="*/ 3414713 h 3414713"/>
              <a:gd name="connsiteX3" fmla="*/ 0 w 2980871"/>
              <a:gd name="connsiteY3" fmla="*/ 3414713 h 3414713"/>
              <a:gd name="connsiteX4" fmla="*/ 0 w 2980871"/>
              <a:gd name="connsiteY4" fmla="*/ 0 h 3414713"/>
              <a:gd name="connsiteX0" fmla="*/ 526143 w 2980871"/>
              <a:gd name="connsiteY0" fmla="*/ 907143 h 3414713"/>
              <a:gd name="connsiteX1" fmla="*/ 2980871 w 2980871"/>
              <a:gd name="connsiteY1" fmla="*/ 0 h 3414713"/>
              <a:gd name="connsiteX2" fmla="*/ 2980871 w 2980871"/>
              <a:gd name="connsiteY2" fmla="*/ 3414713 h 3414713"/>
              <a:gd name="connsiteX3" fmla="*/ 0 w 2980871"/>
              <a:gd name="connsiteY3" fmla="*/ 3414713 h 3414713"/>
              <a:gd name="connsiteX4" fmla="*/ 526143 w 2980871"/>
              <a:gd name="connsiteY4" fmla="*/ 907143 h 3414713"/>
              <a:gd name="connsiteX0" fmla="*/ 9072 w 2980871"/>
              <a:gd name="connsiteY0" fmla="*/ 172357 h 3414713"/>
              <a:gd name="connsiteX1" fmla="*/ 2980871 w 2980871"/>
              <a:gd name="connsiteY1" fmla="*/ 0 h 3414713"/>
              <a:gd name="connsiteX2" fmla="*/ 2980871 w 2980871"/>
              <a:gd name="connsiteY2" fmla="*/ 3414713 h 3414713"/>
              <a:gd name="connsiteX3" fmla="*/ 0 w 2980871"/>
              <a:gd name="connsiteY3" fmla="*/ 3414713 h 3414713"/>
              <a:gd name="connsiteX4" fmla="*/ 9072 w 2980871"/>
              <a:gd name="connsiteY4" fmla="*/ 172357 h 3414713"/>
              <a:gd name="connsiteX0" fmla="*/ 0 w 2971799"/>
              <a:gd name="connsiteY0" fmla="*/ 172357 h 3414713"/>
              <a:gd name="connsiteX1" fmla="*/ 2971799 w 2971799"/>
              <a:gd name="connsiteY1" fmla="*/ 0 h 3414713"/>
              <a:gd name="connsiteX2" fmla="*/ 2971799 w 2971799"/>
              <a:gd name="connsiteY2" fmla="*/ 3414713 h 3414713"/>
              <a:gd name="connsiteX3" fmla="*/ 1006928 w 2971799"/>
              <a:gd name="connsiteY3" fmla="*/ 3387499 h 3414713"/>
              <a:gd name="connsiteX4" fmla="*/ 0 w 2971799"/>
              <a:gd name="connsiteY4" fmla="*/ 172357 h 3414713"/>
              <a:gd name="connsiteX0" fmla="*/ 1 w 2971800"/>
              <a:gd name="connsiteY0" fmla="*/ 172357 h 3469142"/>
              <a:gd name="connsiteX1" fmla="*/ 2971800 w 2971800"/>
              <a:gd name="connsiteY1" fmla="*/ 0 h 3469142"/>
              <a:gd name="connsiteX2" fmla="*/ 2971800 w 2971800"/>
              <a:gd name="connsiteY2" fmla="*/ 3414713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08300 w 2971800"/>
              <a:gd name="connsiteY2" fmla="*/ 2788784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71800 w 2971800"/>
              <a:gd name="connsiteY2" fmla="*/ 3405641 h 3469142"/>
              <a:gd name="connsiteX3" fmla="*/ 0 w 2971800"/>
              <a:gd name="connsiteY3" fmla="*/ 3469142 h 3469142"/>
              <a:gd name="connsiteX4" fmla="*/ 1 w 2971800"/>
              <a:gd name="connsiteY4" fmla="*/ 172357 h 3469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00" h="3469142">
                <a:moveTo>
                  <a:pt x="1" y="172357"/>
                </a:moveTo>
                <a:lnTo>
                  <a:pt x="2971800" y="0"/>
                </a:lnTo>
                <a:lnTo>
                  <a:pt x="2971800" y="3405641"/>
                </a:lnTo>
                <a:lnTo>
                  <a:pt x="0" y="3469142"/>
                </a:lnTo>
                <a:cubicBezTo>
                  <a:pt x="0" y="2370214"/>
                  <a:pt x="1" y="1271285"/>
                  <a:pt x="1" y="17235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Text Placeholder 17"/>
          <p:cNvSpPr>
            <a:spLocks noGrp="1"/>
          </p:cNvSpPr>
          <p:nvPr>
            <p:ph type="body" sz="quarter" idx="23" hasCustomPrompt="1"/>
          </p:nvPr>
        </p:nvSpPr>
        <p:spPr>
          <a:xfrm>
            <a:off x="457201" y="4566364"/>
            <a:ext cx="833120" cy="792083"/>
          </a:xfrm>
          <a:prstGeom prst="rect">
            <a:avLst/>
          </a:prstGeom>
        </p:spPr>
        <p:txBody>
          <a:bodyPr anchor="ctr">
            <a:normAutofit/>
          </a:bodyPr>
          <a:lstStyle>
            <a:lvl1pPr marL="0" indent="0" algn="ctr">
              <a:buNone/>
              <a:defRPr sz="4000" b="1">
                <a:solidFill>
                  <a:srgbClr val="FFFFFF"/>
                </a:solidFill>
                <a:latin typeface="Times New Roman"/>
                <a:cs typeface="Times New Roman"/>
              </a:defRPr>
            </a:lvl1pPr>
            <a:lvl2pPr marL="457200" indent="0" algn="ctr">
              <a:buNone/>
              <a:defRPr sz="1200">
                <a:latin typeface="Verdana"/>
                <a:cs typeface="Verdana"/>
              </a:defRPr>
            </a:lvl2pPr>
            <a:lvl3pPr marL="914400" indent="0" algn="ctr">
              <a:buNone/>
              <a:defRPr sz="1200">
                <a:latin typeface="Verdana"/>
                <a:cs typeface="Verdana"/>
              </a:defRPr>
            </a:lvl3pPr>
            <a:lvl4pPr marL="1371600" indent="0" algn="ctr">
              <a:buNone/>
              <a:defRPr sz="1200">
                <a:latin typeface="Verdana"/>
                <a:cs typeface="Verdana"/>
              </a:defRPr>
            </a:lvl4pPr>
            <a:lvl5pPr marL="1828800" indent="0" algn="ctr">
              <a:buNone/>
              <a:defRPr sz="1200">
                <a:latin typeface="Verdana"/>
                <a:cs typeface="Verdana"/>
              </a:defRPr>
            </a:lvl5pPr>
          </a:lstStyle>
          <a:p>
            <a:pPr lvl="0"/>
            <a:r>
              <a:rPr lang="en-US" dirty="0"/>
              <a:t>#</a:t>
            </a:r>
          </a:p>
        </p:txBody>
      </p:sp>
      <p:sp>
        <p:nvSpPr>
          <p:cNvPr id="31" name="Title 6"/>
          <p:cNvSpPr>
            <a:spLocks noGrp="1"/>
          </p:cNvSpPr>
          <p:nvPr>
            <p:ph type="title" hasCustomPrompt="1"/>
          </p:nvPr>
        </p:nvSpPr>
        <p:spPr>
          <a:xfrm>
            <a:off x="457200" y="274639"/>
            <a:ext cx="8229600" cy="660081"/>
          </a:xfrm>
          <a:prstGeom prst="rect">
            <a:avLst/>
          </a:prstGeom>
        </p:spPr>
        <p:txBody>
          <a:bodyPr anchor="ctr">
            <a:normAutofit/>
          </a:bodyPr>
          <a:lstStyle>
            <a:lvl1pPr algn="l">
              <a:defRPr sz="3600">
                <a:solidFill>
                  <a:srgbClr val="AC2973"/>
                </a:solidFill>
                <a:latin typeface="Times New Roman"/>
                <a:cs typeface="Times New Roman"/>
              </a:defRPr>
            </a:lvl1pPr>
          </a:lstStyle>
          <a:p>
            <a:r>
              <a:rPr lang="en-US" dirty="0"/>
              <a:t>Title</a:t>
            </a:r>
          </a:p>
        </p:txBody>
      </p:sp>
      <p:sp>
        <p:nvSpPr>
          <p:cNvPr id="32" name="Text Placeholder 8"/>
          <p:cNvSpPr>
            <a:spLocks noGrp="1"/>
          </p:cNvSpPr>
          <p:nvPr>
            <p:ph type="body" sz="quarter" idx="13" hasCustomPrompt="1"/>
          </p:nvPr>
        </p:nvSpPr>
        <p:spPr>
          <a:xfrm>
            <a:off x="457200" y="934720"/>
            <a:ext cx="8229600" cy="345439"/>
          </a:xfrm>
          <a:prstGeom prst="rect">
            <a:avLst/>
          </a:prstGeom>
        </p:spPr>
        <p:txBody>
          <a:bodyPr anchor="ctr">
            <a:noAutofit/>
          </a:bodyPr>
          <a:lstStyle>
            <a:lvl1pPr marL="0" indent="0">
              <a:buNone/>
              <a:defRPr sz="1800">
                <a:latin typeface="Verdana"/>
                <a:cs typeface="Verdana"/>
              </a:defRPr>
            </a:lvl1pPr>
            <a:lvl2pPr marL="457200" indent="0">
              <a:buNone/>
              <a:defRPr sz="1600">
                <a:latin typeface="Verdana"/>
                <a:cs typeface="Verdana"/>
              </a:defRPr>
            </a:lvl2pPr>
            <a:lvl3pPr marL="914400" indent="0">
              <a:buNone/>
              <a:defRPr sz="1600">
                <a:latin typeface="Verdana"/>
                <a:cs typeface="Verdana"/>
              </a:defRPr>
            </a:lvl3pPr>
            <a:lvl4pPr marL="1371600" indent="0">
              <a:buNone/>
              <a:defRPr sz="1600">
                <a:latin typeface="Verdana"/>
                <a:cs typeface="Verdana"/>
              </a:defRPr>
            </a:lvl4pPr>
            <a:lvl5pPr marL="1828800" indent="0">
              <a:buNone/>
              <a:defRPr sz="1600">
                <a:latin typeface="Verdana"/>
                <a:cs typeface="Verdana"/>
              </a:defRPr>
            </a:lvl5pPr>
          </a:lstStyle>
          <a:p>
            <a:pPr lvl="0"/>
            <a:r>
              <a:rPr lang="en-US" dirty="0"/>
              <a:t>Subtitle</a:t>
            </a:r>
          </a:p>
        </p:txBody>
      </p:sp>
      <p:cxnSp>
        <p:nvCxnSpPr>
          <p:cNvPr id="33" name="Straight Connector 32"/>
          <p:cNvCxnSpPr/>
          <p:nvPr userDrawn="1"/>
        </p:nvCxnSpPr>
        <p:spPr>
          <a:xfrm>
            <a:off x="457200" y="1361440"/>
            <a:ext cx="82296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37" name="Slide Number Placeholder 4"/>
          <p:cNvSpPr>
            <a:spLocks noGrp="1"/>
          </p:cNvSpPr>
          <p:nvPr>
            <p:ph type="sldNum" sz="quarter" idx="12"/>
          </p:nvPr>
        </p:nvSpPr>
        <p:spPr>
          <a:xfrm>
            <a:off x="6553200" y="6268720"/>
            <a:ext cx="2133600" cy="589280"/>
          </a:xfrm>
          <a:prstGeom prst="rect">
            <a:avLst/>
          </a:prstGeom>
        </p:spPr>
        <p:txBody>
          <a:bodyPr/>
          <a:lstStyle>
            <a:lvl1pPr algn="r">
              <a:defRPr sz="1400">
                <a:solidFill>
                  <a:schemeClr val="tx1"/>
                </a:solidFill>
                <a:latin typeface="Verdana"/>
                <a:cs typeface="Verdana"/>
              </a:defRPr>
            </a:lvl1pPr>
          </a:lstStyle>
          <a:p>
            <a:fld id="{517EF3EC-CC20-2E4D-A85A-775F66D463CA}" type="slidenum">
              <a:rPr lang="en-US" smtClean="0"/>
              <a:pPr/>
              <a:t>‹#›</a:t>
            </a:fld>
            <a:endParaRPr lang="en-US" dirty="0"/>
          </a:p>
        </p:txBody>
      </p:sp>
    </p:spTree>
    <p:extLst>
      <p:ext uri="{BB962C8B-B14F-4D97-AF65-F5344CB8AC3E}">
        <p14:creationId xmlns:p14="http://schemas.microsoft.com/office/powerpoint/2010/main" val="24071083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ats/Infographic Content">
    <p:spTree>
      <p:nvGrpSpPr>
        <p:cNvPr id="1" name=""/>
        <p:cNvGrpSpPr/>
        <p:nvPr/>
      </p:nvGrpSpPr>
      <p:grpSpPr>
        <a:xfrm>
          <a:off x="0" y="0"/>
          <a:ext cx="0" cy="0"/>
          <a:chOff x="0" y="0"/>
          <a:chExt cx="0" cy="0"/>
        </a:xfrm>
      </p:grpSpPr>
      <p:pic>
        <p:nvPicPr>
          <p:cNvPr id="22" name="Picture 21" descr="beazley_footerlin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807012"/>
            <a:ext cx="9144000" cy="646176"/>
          </a:xfrm>
          <a:prstGeom prst="rect">
            <a:avLst/>
          </a:prstGeom>
        </p:spPr>
      </p:pic>
      <p:sp>
        <p:nvSpPr>
          <p:cNvPr id="12" name="Rectangle 11"/>
          <p:cNvSpPr/>
          <p:nvPr userDrawn="1"/>
        </p:nvSpPr>
        <p:spPr>
          <a:xfrm>
            <a:off x="457199" y="1737360"/>
            <a:ext cx="8229601" cy="471714"/>
          </a:xfrm>
          <a:custGeom>
            <a:avLst/>
            <a:gdLst>
              <a:gd name="connsiteX0" fmla="*/ 0 w 8229600"/>
              <a:gd name="connsiteY0" fmla="*/ 0 h 471714"/>
              <a:gd name="connsiteX1" fmla="*/ 8229600 w 8229600"/>
              <a:gd name="connsiteY1" fmla="*/ 0 h 471714"/>
              <a:gd name="connsiteX2" fmla="*/ 8229600 w 8229600"/>
              <a:gd name="connsiteY2" fmla="*/ 471714 h 471714"/>
              <a:gd name="connsiteX3" fmla="*/ 0 w 8229600"/>
              <a:gd name="connsiteY3" fmla="*/ 471714 h 471714"/>
              <a:gd name="connsiteX4" fmla="*/ 0 w 8229600"/>
              <a:gd name="connsiteY4" fmla="*/ 0 h 471714"/>
              <a:gd name="connsiteX0" fmla="*/ 0 w 8229600"/>
              <a:gd name="connsiteY0" fmla="*/ 0 h 471714"/>
              <a:gd name="connsiteX1" fmla="*/ 8229600 w 8229600"/>
              <a:gd name="connsiteY1" fmla="*/ 0 h 471714"/>
              <a:gd name="connsiteX2" fmla="*/ 8147957 w 8229600"/>
              <a:gd name="connsiteY2" fmla="*/ 471714 h 471714"/>
              <a:gd name="connsiteX3" fmla="*/ 0 w 8229600"/>
              <a:gd name="connsiteY3" fmla="*/ 471714 h 471714"/>
              <a:gd name="connsiteX4" fmla="*/ 0 w 8229600"/>
              <a:gd name="connsiteY4" fmla="*/ 0 h 471714"/>
              <a:gd name="connsiteX0" fmla="*/ 0 w 8284029"/>
              <a:gd name="connsiteY0" fmla="*/ 0 h 471714"/>
              <a:gd name="connsiteX1" fmla="*/ 8284029 w 8284029"/>
              <a:gd name="connsiteY1" fmla="*/ 0 h 471714"/>
              <a:gd name="connsiteX2" fmla="*/ 8202386 w 8284029"/>
              <a:gd name="connsiteY2" fmla="*/ 471714 h 471714"/>
              <a:gd name="connsiteX3" fmla="*/ 54429 w 8284029"/>
              <a:gd name="connsiteY3" fmla="*/ 471714 h 471714"/>
              <a:gd name="connsiteX4" fmla="*/ 0 w 8284029"/>
              <a:gd name="connsiteY4" fmla="*/ 0 h 471714"/>
              <a:gd name="connsiteX0" fmla="*/ 0 w 8284029"/>
              <a:gd name="connsiteY0" fmla="*/ 0 h 471714"/>
              <a:gd name="connsiteX1" fmla="*/ 8284029 w 8284029"/>
              <a:gd name="connsiteY1" fmla="*/ 0 h 471714"/>
              <a:gd name="connsiteX2" fmla="*/ 8202386 w 8284029"/>
              <a:gd name="connsiteY2" fmla="*/ 471714 h 471714"/>
              <a:gd name="connsiteX3" fmla="*/ 108857 w 8284029"/>
              <a:gd name="connsiteY3" fmla="*/ 462643 h 471714"/>
              <a:gd name="connsiteX4" fmla="*/ 0 w 8284029"/>
              <a:gd name="connsiteY4" fmla="*/ 0 h 471714"/>
              <a:gd name="connsiteX0" fmla="*/ 36286 w 8175172"/>
              <a:gd name="connsiteY0" fmla="*/ 9072 h 471714"/>
              <a:gd name="connsiteX1" fmla="*/ 8175172 w 8175172"/>
              <a:gd name="connsiteY1" fmla="*/ 0 h 471714"/>
              <a:gd name="connsiteX2" fmla="*/ 8093529 w 8175172"/>
              <a:gd name="connsiteY2" fmla="*/ 471714 h 471714"/>
              <a:gd name="connsiteX3" fmla="*/ 0 w 8175172"/>
              <a:gd name="connsiteY3" fmla="*/ 462643 h 471714"/>
              <a:gd name="connsiteX4" fmla="*/ 36286 w 8175172"/>
              <a:gd name="connsiteY4" fmla="*/ 9072 h 47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5172" h="471714">
                <a:moveTo>
                  <a:pt x="36286" y="9072"/>
                </a:moveTo>
                <a:lnTo>
                  <a:pt x="8175172" y="0"/>
                </a:lnTo>
                <a:lnTo>
                  <a:pt x="8093529" y="471714"/>
                </a:lnTo>
                <a:lnTo>
                  <a:pt x="0" y="462643"/>
                </a:lnTo>
                <a:lnTo>
                  <a:pt x="36286" y="9072"/>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 Placeholder 13"/>
          <p:cNvSpPr>
            <a:spLocks noGrp="1"/>
          </p:cNvSpPr>
          <p:nvPr>
            <p:ph type="body" sz="quarter" idx="14" hasCustomPrompt="1"/>
          </p:nvPr>
        </p:nvSpPr>
        <p:spPr>
          <a:xfrm>
            <a:off x="457200" y="1737360"/>
            <a:ext cx="8229601" cy="471034"/>
          </a:xfrm>
          <a:prstGeom prst="rect">
            <a:avLst/>
          </a:prstGeom>
        </p:spPr>
        <p:txBody>
          <a:bodyPr anchor="ctr">
            <a:noAutofit/>
          </a:bodyPr>
          <a:lstStyle>
            <a:lvl1pPr marL="0" indent="0" algn="ctr">
              <a:buNone/>
              <a:defRPr sz="1800">
                <a:solidFill>
                  <a:srgbClr val="FFFFFF"/>
                </a:solidFill>
              </a:defRPr>
            </a:lvl1pPr>
            <a:lvl2pPr marL="457200" indent="0" algn="ctr">
              <a:buNone/>
              <a:defRPr sz="1050">
                <a:solidFill>
                  <a:srgbClr val="FFFFFF"/>
                </a:solidFill>
              </a:defRPr>
            </a:lvl2pPr>
            <a:lvl3pPr marL="914400" indent="0" algn="ctr">
              <a:buNone/>
              <a:defRPr sz="1050">
                <a:solidFill>
                  <a:srgbClr val="FFFFFF"/>
                </a:solidFill>
              </a:defRPr>
            </a:lvl3pPr>
            <a:lvl4pPr marL="1371600" indent="0" algn="ctr">
              <a:buNone/>
              <a:defRPr sz="1050">
                <a:solidFill>
                  <a:srgbClr val="FFFFFF"/>
                </a:solidFill>
              </a:defRPr>
            </a:lvl4pPr>
            <a:lvl5pPr marL="1828800" indent="0" algn="ctr">
              <a:buNone/>
              <a:defRPr sz="1050">
                <a:solidFill>
                  <a:srgbClr val="FFFFFF"/>
                </a:solidFill>
              </a:defRPr>
            </a:lvl5pPr>
          </a:lstStyle>
          <a:p>
            <a:pPr lvl="0"/>
            <a:r>
              <a:rPr lang="en-US" dirty="0"/>
              <a:t>Title</a:t>
            </a:r>
          </a:p>
        </p:txBody>
      </p:sp>
      <p:sp>
        <p:nvSpPr>
          <p:cNvPr id="16" name="Text Placeholder 15"/>
          <p:cNvSpPr>
            <a:spLocks noGrp="1"/>
          </p:cNvSpPr>
          <p:nvPr>
            <p:ph type="body" sz="quarter" idx="15" hasCustomPrompt="1"/>
          </p:nvPr>
        </p:nvSpPr>
        <p:spPr>
          <a:xfrm>
            <a:off x="3102429" y="5832475"/>
            <a:ext cx="5584371" cy="280988"/>
          </a:xfrm>
          <a:prstGeom prst="rect">
            <a:avLst/>
          </a:prstGeom>
        </p:spPr>
        <p:txBody>
          <a:bodyPr anchor="b">
            <a:noAutofit/>
          </a:bodyPr>
          <a:lstStyle>
            <a:lvl1pPr marL="0" indent="0" algn="r">
              <a:buNone/>
              <a:defRPr sz="800">
                <a:latin typeface="Verdana"/>
                <a:cs typeface="Verdana"/>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Footnotes</a:t>
            </a:r>
          </a:p>
        </p:txBody>
      </p:sp>
      <p:sp>
        <p:nvSpPr>
          <p:cNvPr id="18" name="Text Placeholder 17"/>
          <p:cNvSpPr>
            <a:spLocks noGrp="1"/>
          </p:cNvSpPr>
          <p:nvPr>
            <p:ph type="body" sz="quarter" idx="16"/>
          </p:nvPr>
        </p:nvSpPr>
        <p:spPr>
          <a:xfrm>
            <a:off x="456745" y="3119118"/>
            <a:ext cx="4114801" cy="753429"/>
          </a:xfrm>
          <a:prstGeom prst="rect">
            <a:avLst/>
          </a:prstGeom>
        </p:spPr>
        <p:txBody>
          <a:bodyPr anchor="ctr">
            <a:normAutofit/>
          </a:bodyPr>
          <a:lstStyle>
            <a:lvl1pPr marL="0" indent="0" algn="ctr">
              <a:spcBef>
                <a:spcPts val="0"/>
              </a:spcBef>
              <a:buNone/>
              <a:defRPr sz="1600">
                <a:latin typeface="Verdana"/>
                <a:cs typeface="Verdana"/>
              </a:defRPr>
            </a:lvl1pPr>
            <a:lvl2pPr marL="457200" indent="0" algn="ctr">
              <a:buNone/>
              <a:defRPr sz="1200">
                <a:latin typeface="Verdana"/>
                <a:cs typeface="Verdana"/>
              </a:defRPr>
            </a:lvl2pPr>
            <a:lvl3pPr marL="914400" indent="0" algn="ctr">
              <a:buNone/>
              <a:defRPr sz="1200">
                <a:latin typeface="Verdana"/>
                <a:cs typeface="Verdana"/>
              </a:defRPr>
            </a:lvl3pPr>
            <a:lvl4pPr marL="1371600" indent="0" algn="ctr">
              <a:buNone/>
              <a:defRPr sz="1200">
                <a:latin typeface="Verdana"/>
                <a:cs typeface="Verdana"/>
              </a:defRPr>
            </a:lvl4pPr>
            <a:lvl5pPr marL="1828800" indent="0" algn="ctr">
              <a:buNone/>
              <a:defRPr sz="1200">
                <a:latin typeface="Verdana"/>
                <a:cs typeface="Verdana"/>
              </a:defRPr>
            </a:lvl5pPr>
          </a:lstStyle>
          <a:p>
            <a:pPr lvl="0"/>
            <a:r>
              <a:rPr lang="en-US" dirty="0"/>
              <a:t>Click to edit Master text styles</a:t>
            </a:r>
          </a:p>
        </p:txBody>
      </p:sp>
      <p:sp>
        <p:nvSpPr>
          <p:cNvPr id="19" name="Text Placeholder 17"/>
          <p:cNvSpPr>
            <a:spLocks noGrp="1"/>
          </p:cNvSpPr>
          <p:nvPr>
            <p:ph type="body" sz="quarter" idx="17" hasCustomPrompt="1"/>
          </p:nvPr>
        </p:nvSpPr>
        <p:spPr>
          <a:xfrm>
            <a:off x="457199" y="2402523"/>
            <a:ext cx="4114801" cy="716595"/>
          </a:xfrm>
          <a:prstGeom prst="rect">
            <a:avLst/>
          </a:prstGeom>
        </p:spPr>
        <p:txBody>
          <a:bodyPr anchor="ctr">
            <a:normAutofit/>
          </a:bodyPr>
          <a:lstStyle>
            <a:lvl1pPr marL="0" indent="0" algn="ctr">
              <a:buNone/>
              <a:defRPr sz="4000" b="1">
                <a:solidFill>
                  <a:schemeClr val="tx2"/>
                </a:solidFill>
                <a:latin typeface="Times New Roman"/>
                <a:cs typeface="Times New Roman"/>
              </a:defRPr>
            </a:lvl1pPr>
            <a:lvl2pPr marL="457200" indent="0" algn="ctr">
              <a:buNone/>
              <a:defRPr sz="1200">
                <a:latin typeface="Verdana"/>
                <a:cs typeface="Verdana"/>
              </a:defRPr>
            </a:lvl2pPr>
            <a:lvl3pPr marL="914400" indent="0" algn="ctr">
              <a:buNone/>
              <a:defRPr sz="1200">
                <a:latin typeface="Verdana"/>
                <a:cs typeface="Verdana"/>
              </a:defRPr>
            </a:lvl3pPr>
            <a:lvl4pPr marL="1371600" indent="0" algn="ctr">
              <a:buNone/>
              <a:defRPr sz="1200">
                <a:latin typeface="Verdana"/>
                <a:cs typeface="Verdana"/>
              </a:defRPr>
            </a:lvl4pPr>
            <a:lvl5pPr marL="1828800" indent="0" algn="ctr">
              <a:buNone/>
              <a:defRPr sz="1200">
                <a:latin typeface="Verdana"/>
                <a:cs typeface="Verdana"/>
              </a:defRPr>
            </a:lvl5pPr>
          </a:lstStyle>
          <a:p>
            <a:pPr lvl="0"/>
            <a:r>
              <a:rPr lang="en-US" dirty="0"/>
              <a:t>#</a:t>
            </a:r>
          </a:p>
        </p:txBody>
      </p:sp>
      <p:cxnSp>
        <p:nvCxnSpPr>
          <p:cNvPr id="21" name="Straight Connector 20"/>
          <p:cNvCxnSpPr/>
          <p:nvPr userDrawn="1"/>
        </p:nvCxnSpPr>
        <p:spPr>
          <a:xfrm>
            <a:off x="456745" y="3872548"/>
            <a:ext cx="8230056"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4572000" y="2402409"/>
            <a:ext cx="0" cy="2939823"/>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5" name="Text Placeholder 17"/>
          <p:cNvSpPr>
            <a:spLocks noGrp="1"/>
          </p:cNvSpPr>
          <p:nvPr>
            <p:ph type="body" sz="quarter" idx="18"/>
          </p:nvPr>
        </p:nvSpPr>
        <p:spPr>
          <a:xfrm>
            <a:off x="4571093" y="3119119"/>
            <a:ext cx="4115254" cy="753429"/>
          </a:xfrm>
          <a:prstGeom prst="rect">
            <a:avLst/>
          </a:prstGeom>
        </p:spPr>
        <p:txBody>
          <a:bodyPr anchor="ctr">
            <a:normAutofit/>
          </a:bodyPr>
          <a:lstStyle>
            <a:lvl1pPr marL="0" indent="0" algn="ctr">
              <a:spcBef>
                <a:spcPts val="0"/>
              </a:spcBef>
              <a:buNone/>
              <a:defRPr sz="1600">
                <a:latin typeface="Verdana"/>
                <a:cs typeface="Verdana"/>
              </a:defRPr>
            </a:lvl1pPr>
            <a:lvl2pPr marL="457200" indent="0" algn="ctr">
              <a:buNone/>
              <a:defRPr sz="1200">
                <a:latin typeface="Verdana"/>
                <a:cs typeface="Verdana"/>
              </a:defRPr>
            </a:lvl2pPr>
            <a:lvl3pPr marL="914400" indent="0" algn="ctr">
              <a:buNone/>
              <a:defRPr sz="1200">
                <a:latin typeface="Verdana"/>
                <a:cs typeface="Verdana"/>
              </a:defRPr>
            </a:lvl3pPr>
            <a:lvl4pPr marL="1371600" indent="0" algn="ctr">
              <a:buNone/>
              <a:defRPr sz="1200">
                <a:latin typeface="Verdana"/>
                <a:cs typeface="Verdana"/>
              </a:defRPr>
            </a:lvl4pPr>
            <a:lvl5pPr marL="1828800" indent="0" algn="ctr">
              <a:buNone/>
              <a:defRPr sz="1200">
                <a:latin typeface="Verdana"/>
                <a:cs typeface="Verdana"/>
              </a:defRPr>
            </a:lvl5pPr>
          </a:lstStyle>
          <a:p>
            <a:pPr lvl="0"/>
            <a:r>
              <a:rPr lang="en-US" dirty="0"/>
              <a:t>Click to edit Master text styles</a:t>
            </a:r>
          </a:p>
        </p:txBody>
      </p:sp>
      <p:sp>
        <p:nvSpPr>
          <p:cNvPr id="26" name="Text Placeholder 17"/>
          <p:cNvSpPr>
            <a:spLocks noGrp="1"/>
          </p:cNvSpPr>
          <p:nvPr>
            <p:ph type="body" sz="quarter" idx="19" hasCustomPrompt="1"/>
          </p:nvPr>
        </p:nvSpPr>
        <p:spPr>
          <a:xfrm>
            <a:off x="4571547" y="2402524"/>
            <a:ext cx="4115254" cy="716596"/>
          </a:xfrm>
          <a:prstGeom prst="rect">
            <a:avLst/>
          </a:prstGeom>
        </p:spPr>
        <p:txBody>
          <a:bodyPr anchor="ctr">
            <a:normAutofit/>
          </a:bodyPr>
          <a:lstStyle>
            <a:lvl1pPr marL="0" indent="0" algn="ctr">
              <a:buNone/>
              <a:defRPr sz="4000" b="1">
                <a:solidFill>
                  <a:schemeClr val="tx2"/>
                </a:solidFill>
                <a:latin typeface="Times New Roman"/>
                <a:cs typeface="Times New Roman"/>
              </a:defRPr>
            </a:lvl1pPr>
            <a:lvl2pPr marL="457200" indent="0" algn="ctr">
              <a:buNone/>
              <a:defRPr sz="1200">
                <a:latin typeface="Verdana"/>
                <a:cs typeface="Verdana"/>
              </a:defRPr>
            </a:lvl2pPr>
            <a:lvl3pPr marL="914400" indent="0" algn="ctr">
              <a:buNone/>
              <a:defRPr sz="1200">
                <a:latin typeface="Verdana"/>
                <a:cs typeface="Verdana"/>
              </a:defRPr>
            </a:lvl3pPr>
            <a:lvl4pPr marL="1371600" indent="0" algn="ctr">
              <a:buNone/>
              <a:defRPr sz="1200">
                <a:latin typeface="Verdana"/>
                <a:cs typeface="Verdana"/>
              </a:defRPr>
            </a:lvl4pPr>
            <a:lvl5pPr marL="1828800" indent="0" algn="ctr">
              <a:buNone/>
              <a:defRPr sz="1200">
                <a:latin typeface="Verdana"/>
                <a:cs typeface="Verdana"/>
              </a:defRPr>
            </a:lvl5pPr>
          </a:lstStyle>
          <a:p>
            <a:pPr lvl="0"/>
            <a:r>
              <a:rPr lang="en-US" dirty="0"/>
              <a:t>#</a:t>
            </a:r>
          </a:p>
        </p:txBody>
      </p:sp>
      <p:sp>
        <p:nvSpPr>
          <p:cNvPr id="31" name="Title 6"/>
          <p:cNvSpPr>
            <a:spLocks noGrp="1"/>
          </p:cNvSpPr>
          <p:nvPr>
            <p:ph type="title" hasCustomPrompt="1"/>
          </p:nvPr>
        </p:nvSpPr>
        <p:spPr>
          <a:xfrm>
            <a:off x="457200" y="274639"/>
            <a:ext cx="8229600" cy="660081"/>
          </a:xfrm>
          <a:prstGeom prst="rect">
            <a:avLst/>
          </a:prstGeom>
        </p:spPr>
        <p:txBody>
          <a:bodyPr anchor="ctr">
            <a:normAutofit/>
          </a:bodyPr>
          <a:lstStyle>
            <a:lvl1pPr algn="l">
              <a:defRPr sz="3600">
                <a:solidFill>
                  <a:srgbClr val="AC2973"/>
                </a:solidFill>
                <a:latin typeface="Times New Roman"/>
                <a:cs typeface="Times New Roman"/>
              </a:defRPr>
            </a:lvl1pPr>
          </a:lstStyle>
          <a:p>
            <a:r>
              <a:rPr lang="en-US" dirty="0"/>
              <a:t>Title</a:t>
            </a:r>
          </a:p>
        </p:txBody>
      </p:sp>
      <p:sp>
        <p:nvSpPr>
          <p:cNvPr id="32" name="Text Placeholder 8"/>
          <p:cNvSpPr>
            <a:spLocks noGrp="1"/>
          </p:cNvSpPr>
          <p:nvPr>
            <p:ph type="body" sz="quarter" idx="13" hasCustomPrompt="1"/>
          </p:nvPr>
        </p:nvSpPr>
        <p:spPr>
          <a:xfrm>
            <a:off x="457200" y="934720"/>
            <a:ext cx="8229600" cy="345439"/>
          </a:xfrm>
          <a:prstGeom prst="rect">
            <a:avLst/>
          </a:prstGeom>
        </p:spPr>
        <p:txBody>
          <a:bodyPr anchor="ctr">
            <a:noAutofit/>
          </a:bodyPr>
          <a:lstStyle>
            <a:lvl1pPr marL="0" indent="0">
              <a:buNone/>
              <a:defRPr sz="1800">
                <a:latin typeface="Verdana"/>
                <a:cs typeface="Verdana"/>
              </a:defRPr>
            </a:lvl1pPr>
            <a:lvl2pPr marL="457200" indent="0">
              <a:buNone/>
              <a:defRPr sz="1600">
                <a:latin typeface="Verdana"/>
                <a:cs typeface="Verdana"/>
              </a:defRPr>
            </a:lvl2pPr>
            <a:lvl3pPr marL="914400" indent="0">
              <a:buNone/>
              <a:defRPr sz="1600">
                <a:latin typeface="Verdana"/>
                <a:cs typeface="Verdana"/>
              </a:defRPr>
            </a:lvl3pPr>
            <a:lvl4pPr marL="1371600" indent="0">
              <a:buNone/>
              <a:defRPr sz="1600">
                <a:latin typeface="Verdana"/>
                <a:cs typeface="Verdana"/>
              </a:defRPr>
            </a:lvl4pPr>
            <a:lvl5pPr marL="1828800" indent="0">
              <a:buNone/>
              <a:defRPr sz="1600">
                <a:latin typeface="Verdana"/>
                <a:cs typeface="Verdana"/>
              </a:defRPr>
            </a:lvl5pPr>
          </a:lstStyle>
          <a:p>
            <a:pPr lvl="0"/>
            <a:r>
              <a:rPr lang="en-US" dirty="0"/>
              <a:t>Subtitle</a:t>
            </a:r>
          </a:p>
        </p:txBody>
      </p:sp>
      <p:cxnSp>
        <p:nvCxnSpPr>
          <p:cNvPr id="33" name="Straight Connector 32"/>
          <p:cNvCxnSpPr/>
          <p:nvPr userDrawn="1"/>
        </p:nvCxnSpPr>
        <p:spPr>
          <a:xfrm>
            <a:off x="457200" y="1361440"/>
            <a:ext cx="82296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34" name="Text Placeholder 17"/>
          <p:cNvSpPr>
            <a:spLocks noGrp="1"/>
          </p:cNvSpPr>
          <p:nvPr>
            <p:ph type="body" sz="quarter" idx="20"/>
          </p:nvPr>
        </p:nvSpPr>
        <p:spPr>
          <a:xfrm>
            <a:off x="456745" y="4588916"/>
            <a:ext cx="4114801" cy="753429"/>
          </a:xfrm>
          <a:prstGeom prst="rect">
            <a:avLst/>
          </a:prstGeom>
        </p:spPr>
        <p:txBody>
          <a:bodyPr anchor="ctr">
            <a:normAutofit/>
          </a:bodyPr>
          <a:lstStyle>
            <a:lvl1pPr marL="0" indent="0" algn="ctr">
              <a:spcBef>
                <a:spcPts val="0"/>
              </a:spcBef>
              <a:buNone/>
              <a:defRPr sz="1600">
                <a:latin typeface="Verdana"/>
                <a:cs typeface="Verdana"/>
              </a:defRPr>
            </a:lvl1pPr>
            <a:lvl2pPr marL="457200" indent="0" algn="ctr">
              <a:buNone/>
              <a:defRPr sz="1200">
                <a:latin typeface="Verdana"/>
                <a:cs typeface="Verdana"/>
              </a:defRPr>
            </a:lvl2pPr>
            <a:lvl3pPr marL="914400" indent="0" algn="ctr">
              <a:buNone/>
              <a:defRPr sz="1200">
                <a:latin typeface="Verdana"/>
                <a:cs typeface="Verdana"/>
              </a:defRPr>
            </a:lvl3pPr>
            <a:lvl4pPr marL="1371600" indent="0" algn="ctr">
              <a:buNone/>
              <a:defRPr sz="1200">
                <a:latin typeface="Verdana"/>
                <a:cs typeface="Verdana"/>
              </a:defRPr>
            </a:lvl4pPr>
            <a:lvl5pPr marL="1828800" indent="0" algn="ctr">
              <a:buNone/>
              <a:defRPr sz="1200">
                <a:latin typeface="Verdana"/>
                <a:cs typeface="Verdana"/>
              </a:defRPr>
            </a:lvl5pPr>
          </a:lstStyle>
          <a:p>
            <a:pPr lvl="0"/>
            <a:r>
              <a:rPr lang="en-US" dirty="0"/>
              <a:t>Click to edit Master text styles</a:t>
            </a:r>
          </a:p>
        </p:txBody>
      </p:sp>
      <p:sp>
        <p:nvSpPr>
          <p:cNvPr id="35" name="Text Placeholder 17"/>
          <p:cNvSpPr>
            <a:spLocks noGrp="1"/>
          </p:cNvSpPr>
          <p:nvPr>
            <p:ph type="body" sz="quarter" idx="21" hasCustomPrompt="1"/>
          </p:nvPr>
        </p:nvSpPr>
        <p:spPr>
          <a:xfrm>
            <a:off x="457199" y="3872321"/>
            <a:ext cx="4114801" cy="716595"/>
          </a:xfrm>
          <a:prstGeom prst="rect">
            <a:avLst/>
          </a:prstGeom>
        </p:spPr>
        <p:txBody>
          <a:bodyPr anchor="ctr">
            <a:normAutofit/>
          </a:bodyPr>
          <a:lstStyle>
            <a:lvl1pPr marL="0" indent="0" algn="ctr">
              <a:buNone/>
              <a:defRPr sz="4000" b="1">
                <a:solidFill>
                  <a:schemeClr val="tx2"/>
                </a:solidFill>
                <a:latin typeface="Times New Roman"/>
                <a:cs typeface="Times New Roman"/>
              </a:defRPr>
            </a:lvl1pPr>
            <a:lvl2pPr marL="457200" indent="0" algn="ctr">
              <a:buNone/>
              <a:defRPr sz="1200">
                <a:latin typeface="Verdana"/>
                <a:cs typeface="Verdana"/>
              </a:defRPr>
            </a:lvl2pPr>
            <a:lvl3pPr marL="914400" indent="0" algn="ctr">
              <a:buNone/>
              <a:defRPr sz="1200">
                <a:latin typeface="Verdana"/>
                <a:cs typeface="Verdana"/>
              </a:defRPr>
            </a:lvl3pPr>
            <a:lvl4pPr marL="1371600" indent="0" algn="ctr">
              <a:buNone/>
              <a:defRPr sz="1200">
                <a:latin typeface="Verdana"/>
                <a:cs typeface="Verdana"/>
              </a:defRPr>
            </a:lvl4pPr>
            <a:lvl5pPr marL="1828800" indent="0" algn="ctr">
              <a:buNone/>
              <a:defRPr sz="1200">
                <a:latin typeface="Verdana"/>
                <a:cs typeface="Verdana"/>
              </a:defRPr>
            </a:lvl5pPr>
          </a:lstStyle>
          <a:p>
            <a:pPr lvl="0"/>
            <a:r>
              <a:rPr lang="en-US" dirty="0"/>
              <a:t>#</a:t>
            </a:r>
          </a:p>
        </p:txBody>
      </p:sp>
      <p:sp>
        <p:nvSpPr>
          <p:cNvPr id="36" name="Text Placeholder 17"/>
          <p:cNvSpPr>
            <a:spLocks noGrp="1"/>
          </p:cNvSpPr>
          <p:nvPr>
            <p:ph type="body" sz="quarter" idx="22"/>
          </p:nvPr>
        </p:nvSpPr>
        <p:spPr>
          <a:xfrm>
            <a:off x="4571093" y="4588917"/>
            <a:ext cx="4115254" cy="753429"/>
          </a:xfrm>
          <a:prstGeom prst="rect">
            <a:avLst/>
          </a:prstGeom>
        </p:spPr>
        <p:txBody>
          <a:bodyPr anchor="ctr">
            <a:normAutofit/>
          </a:bodyPr>
          <a:lstStyle>
            <a:lvl1pPr marL="0" indent="0" algn="ctr">
              <a:spcBef>
                <a:spcPts val="0"/>
              </a:spcBef>
              <a:buNone/>
              <a:defRPr sz="1600">
                <a:latin typeface="Verdana"/>
                <a:cs typeface="Verdana"/>
              </a:defRPr>
            </a:lvl1pPr>
            <a:lvl2pPr marL="457200" indent="0" algn="ctr">
              <a:buNone/>
              <a:defRPr sz="1200">
                <a:latin typeface="Verdana"/>
                <a:cs typeface="Verdana"/>
              </a:defRPr>
            </a:lvl2pPr>
            <a:lvl3pPr marL="914400" indent="0" algn="ctr">
              <a:buNone/>
              <a:defRPr sz="1200">
                <a:latin typeface="Verdana"/>
                <a:cs typeface="Verdana"/>
              </a:defRPr>
            </a:lvl3pPr>
            <a:lvl4pPr marL="1371600" indent="0" algn="ctr">
              <a:buNone/>
              <a:defRPr sz="1200">
                <a:latin typeface="Verdana"/>
                <a:cs typeface="Verdana"/>
              </a:defRPr>
            </a:lvl4pPr>
            <a:lvl5pPr marL="1828800" indent="0" algn="ctr">
              <a:buNone/>
              <a:defRPr sz="1200">
                <a:latin typeface="Verdana"/>
                <a:cs typeface="Verdana"/>
              </a:defRPr>
            </a:lvl5pPr>
          </a:lstStyle>
          <a:p>
            <a:pPr lvl="0"/>
            <a:r>
              <a:rPr lang="en-US" dirty="0"/>
              <a:t>Click to edit Master text styles</a:t>
            </a:r>
          </a:p>
        </p:txBody>
      </p:sp>
      <p:sp>
        <p:nvSpPr>
          <p:cNvPr id="37" name="Text Placeholder 17"/>
          <p:cNvSpPr>
            <a:spLocks noGrp="1"/>
          </p:cNvSpPr>
          <p:nvPr>
            <p:ph type="body" sz="quarter" idx="23" hasCustomPrompt="1"/>
          </p:nvPr>
        </p:nvSpPr>
        <p:spPr>
          <a:xfrm>
            <a:off x="4571547" y="3872322"/>
            <a:ext cx="4115254" cy="716596"/>
          </a:xfrm>
          <a:prstGeom prst="rect">
            <a:avLst/>
          </a:prstGeom>
        </p:spPr>
        <p:txBody>
          <a:bodyPr anchor="ctr">
            <a:normAutofit/>
          </a:bodyPr>
          <a:lstStyle>
            <a:lvl1pPr marL="0" indent="0" algn="ctr">
              <a:buNone/>
              <a:defRPr sz="4000" b="1">
                <a:solidFill>
                  <a:schemeClr val="tx2"/>
                </a:solidFill>
                <a:latin typeface="Times New Roman"/>
                <a:cs typeface="Times New Roman"/>
              </a:defRPr>
            </a:lvl1pPr>
            <a:lvl2pPr marL="457200" indent="0" algn="ctr">
              <a:buNone/>
              <a:defRPr sz="1200">
                <a:latin typeface="Verdana"/>
                <a:cs typeface="Verdana"/>
              </a:defRPr>
            </a:lvl2pPr>
            <a:lvl3pPr marL="914400" indent="0" algn="ctr">
              <a:buNone/>
              <a:defRPr sz="1200">
                <a:latin typeface="Verdana"/>
                <a:cs typeface="Verdana"/>
              </a:defRPr>
            </a:lvl3pPr>
            <a:lvl4pPr marL="1371600" indent="0" algn="ctr">
              <a:buNone/>
              <a:defRPr sz="1200">
                <a:latin typeface="Verdana"/>
                <a:cs typeface="Verdana"/>
              </a:defRPr>
            </a:lvl4pPr>
            <a:lvl5pPr marL="1828800" indent="0" algn="ctr">
              <a:buNone/>
              <a:defRPr sz="1200">
                <a:latin typeface="Verdana"/>
                <a:cs typeface="Verdana"/>
              </a:defRPr>
            </a:lvl5pPr>
          </a:lstStyle>
          <a:p>
            <a:pPr lvl="0"/>
            <a:r>
              <a:rPr lang="en-US" dirty="0"/>
              <a:t>#</a:t>
            </a:r>
          </a:p>
        </p:txBody>
      </p:sp>
      <p:sp>
        <p:nvSpPr>
          <p:cNvPr id="39" name="Slide Number Placeholder 4"/>
          <p:cNvSpPr>
            <a:spLocks noGrp="1"/>
          </p:cNvSpPr>
          <p:nvPr>
            <p:ph type="sldNum" sz="quarter" idx="12"/>
          </p:nvPr>
        </p:nvSpPr>
        <p:spPr>
          <a:xfrm>
            <a:off x="6553200" y="6268720"/>
            <a:ext cx="2133600" cy="589280"/>
          </a:xfrm>
          <a:prstGeom prst="rect">
            <a:avLst/>
          </a:prstGeom>
        </p:spPr>
        <p:txBody>
          <a:bodyPr/>
          <a:lstStyle>
            <a:lvl1pPr algn="r">
              <a:defRPr sz="1400">
                <a:solidFill>
                  <a:schemeClr val="tx1"/>
                </a:solidFill>
                <a:latin typeface="Verdana"/>
                <a:cs typeface="Verdana"/>
              </a:defRPr>
            </a:lvl1pPr>
          </a:lstStyle>
          <a:p>
            <a:fld id="{517EF3EC-CC20-2E4D-A85A-775F66D463CA}" type="slidenum">
              <a:rPr lang="en-US" smtClean="0"/>
              <a:pPr/>
              <a:t>‹#›</a:t>
            </a:fld>
            <a:endParaRPr lang="en-US" dirty="0"/>
          </a:p>
        </p:txBody>
      </p:sp>
    </p:spTree>
    <p:extLst>
      <p:ext uri="{BB962C8B-B14F-4D97-AF65-F5344CB8AC3E}">
        <p14:creationId xmlns:p14="http://schemas.microsoft.com/office/powerpoint/2010/main" val="28525473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low Chart">
    <p:spTree>
      <p:nvGrpSpPr>
        <p:cNvPr id="1" name=""/>
        <p:cNvGrpSpPr/>
        <p:nvPr/>
      </p:nvGrpSpPr>
      <p:grpSpPr>
        <a:xfrm>
          <a:off x="0" y="0"/>
          <a:ext cx="0" cy="0"/>
          <a:chOff x="0" y="0"/>
          <a:chExt cx="0" cy="0"/>
        </a:xfrm>
      </p:grpSpPr>
      <p:pic>
        <p:nvPicPr>
          <p:cNvPr id="12" name="Picture 11" descr="beazley_footerlin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807012"/>
            <a:ext cx="9144000" cy="646176"/>
          </a:xfrm>
          <a:prstGeom prst="rect">
            <a:avLst/>
          </a:prstGeom>
        </p:spPr>
      </p:pic>
      <p:sp>
        <p:nvSpPr>
          <p:cNvPr id="14" name="Rectangle 2"/>
          <p:cNvSpPr/>
          <p:nvPr userDrawn="1"/>
        </p:nvSpPr>
        <p:spPr>
          <a:xfrm rot="5400000">
            <a:off x="4195440" y="1992006"/>
            <a:ext cx="767656" cy="3468439"/>
          </a:xfrm>
          <a:custGeom>
            <a:avLst/>
            <a:gdLst>
              <a:gd name="connsiteX0" fmla="*/ 0 w 2980871"/>
              <a:gd name="connsiteY0" fmla="*/ 0 h 3414713"/>
              <a:gd name="connsiteX1" fmla="*/ 2980871 w 2980871"/>
              <a:gd name="connsiteY1" fmla="*/ 0 h 3414713"/>
              <a:gd name="connsiteX2" fmla="*/ 2980871 w 2980871"/>
              <a:gd name="connsiteY2" fmla="*/ 3414713 h 3414713"/>
              <a:gd name="connsiteX3" fmla="*/ 0 w 2980871"/>
              <a:gd name="connsiteY3" fmla="*/ 3414713 h 3414713"/>
              <a:gd name="connsiteX4" fmla="*/ 0 w 2980871"/>
              <a:gd name="connsiteY4" fmla="*/ 0 h 3414713"/>
              <a:gd name="connsiteX0" fmla="*/ 526143 w 2980871"/>
              <a:gd name="connsiteY0" fmla="*/ 907143 h 3414713"/>
              <a:gd name="connsiteX1" fmla="*/ 2980871 w 2980871"/>
              <a:gd name="connsiteY1" fmla="*/ 0 h 3414713"/>
              <a:gd name="connsiteX2" fmla="*/ 2980871 w 2980871"/>
              <a:gd name="connsiteY2" fmla="*/ 3414713 h 3414713"/>
              <a:gd name="connsiteX3" fmla="*/ 0 w 2980871"/>
              <a:gd name="connsiteY3" fmla="*/ 3414713 h 3414713"/>
              <a:gd name="connsiteX4" fmla="*/ 526143 w 2980871"/>
              <a:gd name="connsiteY4" fmla="*/ 907143 h 3414713"/>
              <a:gd name="connsiteX0" fmla="*/ 9072 w 2980871"/>
              <a:gd name="connsiteY0" fmla="*/ 172357 h 3414713"/>
              <a:gd name="connsiteX1" fmla="*/ 2980871 w 2980871"/>
              <a:gd name="connsiteY1" fmla="*/ 0 h 3414713"/>
              <a:gd name="connsiteX2" fmla="*/ 2980871 w 2980871"/>
              <a:gd name="connsiteY2" fmla="*/ 3414713 h 3414713"/>
              <a:gd name="connsiteX3" fmla="*/ 0 w 2980871"/>
              <a:gd name="connsiteY3" fmla="*/ 3414713 h 3414713"/>
              <a:gd name="connsiteX4" fmla="*/ 9072 w 2980871"/>
              <a:gd name="connsiteY4" fmla="*/ 172357 h 3414713"/>
              <a:gd name="connsiteX0" fmla="*/ 0 w 2971799"/>
              <a:gd name="connsiteY0" fmla="*/ 172357 h 3414713"/>
              <a:gd name="connsiteX1" fmla="*/ 2971799 w 2971799"/>
              <a:gd name="connsiteY1" fmla="*/ 0 h 3414713"/>
              <a:gd name="connsiteX2" fmla="*/ 2971799 w 2971799"/>
              <a:gd name="connsiteY2" fmla="*/ 3414713 h 3414713"/>
              <a:gd name="connsiteX3" fmla="*/ 1006928 w 2971799"/>
              <a:gd name="connsiteY3" fmla="*/ 3387499 h 3414713"/>
              <a:gd name="connsiteX4" fmla="*/ 0 w 2971799"/>
              <a:gd name="connsiteY4" fmla="*/ 172357 h 3414713"/>
              <a:gd name="connsiteX0" fmla="*/ 1 w 2971800"/>
              <a:gd name="connsiteY0" fmla="*/ 172357 h 3469142"/>
              <a:gd name="connsiteX1" fmla="*/ 2971800 w 2971800"/>
              <a:gd name="connsiteY1" fmla="*/ 0 h 3469142"/>
              <a:gd name="connsiteX2" fmla="*/ 2971800 w 2971800"/>
              <a:gd name="connsiteY2" fmla="*/ 3414713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08300 w 2971800"/>
              <a:gd name="connsiteY2" fmla="*/ 2788784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71800 w 2971800"/>
              <a:gd name="connsiteY2" fmla="*/ 3405641 h 3469142"/>
              <a:gd name="connsiteX3" fmla="*/ 0 w 2971800"/>
              <a:gd name="connsiteY3" fmla="*/ 3469142 h 3469142"/>
              <a:gd name="connsiteX4" fmla="*/ 1 w 2971800"/>
              <a:gd name="connsiteY4" fmla="*/ 172357 h 3469142"/>
              <a:gd name="connsiteX0" fmla="*/ 1 w 3011660"/>
              <a:gd name="connsiteY0" fmla="*/ 19957 h 3316742"/>
              <a:gd name="connsiteX1" fmla="*/ 3011660 w 3011660"/>
              <a:gd name="connsiteY1" fmla="*/ 0 h 3316742"/>
              <a:gd name="connsiteX2" fmla="*/ 2971800 w 3011660"/>
              <a:gd name="connsiteY2" fmla="*/ 3253241 h 3316742"/>
              <a:gd name="connsiteX3" fmla="*/ 0 w 3011660"/>
              <a:gd name="connsiteY3" fmla="*/ 3316742 h 3316742"/>
              <a:gd name="connsiteX4" fmla="*/ 1 w 3011660"/>
              <a:gd name="connsiteY4" fmla="*/ 19957 h 3316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660" h="3316742">
                <a:moveTo>
                  <a:pt x="1" y="19957"/>
                </a:moveTo>
                <a:lnTo>
                  <a:pt x="3011660" y="0"/>
                </a:lnTo>
                <a:lnTo>
                  <a:pt x="2971800" y="3253241"/>
                </a:lnTo>
                <a:lnTo>
                  <a:pt x="0" y="3316742"/>
                </a:lnTo>
                <a:cubicBezTo>
                  <a:pt x="0" y="2217814"/>
                  <a:pt x="1" y="1118885"/>
                  <a:pt x="1" y="1995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4" hasCustomPrompt="1"/>
          </p:nvPr>
        </p:nvSpPr>
        <p:spPr>
          <a:xfrm>
            <a:off x="2845049" y="3342399"/>
            <a:ext cx="3468439" cy="767656"/>
          </a:xfrm>
          <a:prstGeom prst="rect">
            <a:avLst/>
          </a:prstGeom>
        </p:spPr>
        <p:txBody>
          <a:bodyPr anchor="ctr">
            <a:noAutofit/>
          </a:bodyPr>
          <a:lstStyle>
            <a:lvl1pPr marL="0" indent="0" algn="ctr">
              <a:buNone/>
              <a:defRPr sz="2000">
                <a:solidFill>
                  <a:schemeClr val="bg1"/>
                </a:solidFill>
                <a:latin typeface="Verdana"/>
                <a:cs typeface="Verdana"/>
              </a:defRPr>
            </a:lvl1pPr>
            <a:lvl2pPr marL="457200" indent="0" algn="ctr">
              <a:buNone/>
              <a:defRPr sz="1800">
                <a:solidFill>
                  <a:schemeClr val="bg1"/>
                </a:solidFill>
              </a:defRPr>
            </a:lvl2pPr>
            <a:lvl3pPr marL="914400" indent="0" algn="ctr">
              <a:buNone/>
              <a:defRPr sz="1800">
                <a:solidFill>
                  <a:schemeClr val="bg1"/>
                </a:solidFill>
              </a:defRPr>
            </a:lvl3pPr>
            <a:lvl4pPr marL="1371600" indent="0" algn="ctr">
              <a:buNone/>
              <a:defRPr sz="1800">
                <a:solidFill>
                  <a:schemeClr val="bg1"/>
                </a:solidFill>
              </a:defRPr>
            </a:lvl4pPr>
            <a:lvl5pPr marL="1828800" indent="0" algn="ctr">
              <a:buNone/>
              <a:defRPr sz="1800">
                <a:solidFill>
                  <a:schemeClr val="bg1"/>
                </a:solidFill>
              </a:defRPr>
            </a:lvl5pPr>
          </a:lstStyle>
          <a:p>
            <a:pPr lvl="0"/>
            <a:r>
              <a:rPr lang="en-US" dirty="0"/>
              <a:t>Title (if applicable)</a:t>
            </a:r>
          </a:p>
        </p:txBody>
      </p:sp>
      <p:sp>
        <p:nvSpPr>
          <p:cNvPr id="15" name="Rectangle 2"/>
          <p:cNvSpPr/>
          <p:nvPr userDrawn="1"/>
        </p:nvSpPr>
        <p:spPr>
          <a:xfrm rot="5400000">
            <a:off x="1058893" y="1227110"/>
            <a:ext cx="955038" cy="2158425"/>
          </a:xfrm>
          <a:custGeom>
            <a:avLst/>
            <a:gdLst>
              <a:gd name="connsiteX0" fmla="*/ 0 w 2980871"/>
              <a:gd name="connsiteY0" fmla="*/ 0 h 3414713"/>
              <a:gd name="connsiteX1" fmla="*/ 2980871 w 2980871"/>
              <a:gd name="connsiteY1" fmla="*/ 0 h 3414713"/>
              <a:gd name="connsiteX2" fmla="*/ 2980871 w 2980871"/>
              <a:gd name="connsiteY2" fmla="*/ 3414713 h 3414713"/>
              <a:gd name="connsiteX3" fmla="*/ 0 w 2980871"/>
              <a:gd name="connsiteY3" fmla="*/ 3414713 h 3414713"/>
              <a:gd name="connsiteX4" fmla="*/ 0 w 2980871"/>
              <a:gd name="connsiteY4" fmla="*/ 0 h 3414713"/>
              <a:gd name="connsiteX0" fmla="*/ 526143 w 2980871"/>
              <a:gd name="connsiteY0" fmla="*/ 907143 h 3414713"/>
              <a:gd name="connsiteX1" fmla="*/ 2980871 w 2980871"/>
              <a:gd name="connsiteY1" fmla="*/ 0 h 3414713"/>
              <a:gd name="connsiteX2" fmla="*/ 2980871 w 2980871"/>
              <a:gd name="connsiteY2" fmla="*/ 3414713 h 3414713"/>
              <a:gd name="connsiteX3" fmla="*/ 0 w 2980871"/>
              <a:gd name="connsiteY3" fmla="*/ 3414713 h 3414713"/>
              <a:gd name="connsiteX4" fmla="*/ 526143 w 2980871"/>
              <a:gd name="connsiteY4" fmla="*/ 907143 h 3414713"/>
              <a:gd name="connsiteX0" fmla="*/ 9072 w 2980871"/>
              <a:gd name="connsiteY0" fmla="*/ 172357 h 3414713"/>
              <a:gd name="connsiteX1" fmla="*/ 2980871 w 2980871"/>
              <a:gd name="connsiteY1" fmla="*/ 0 h 3414713"/>
              <a:gd name="connsiteX2" fmla="*/ 2980871 w 2980871"/>
              <a:gd name="connsiteY2" fmla="*/ 3414713 h 3414713"/>
              <a:gd name="connsiteX3" fmla="*/ 0 w 2980871"/>
              <a:gd name="connsiteY3" fmla="*/ 3414713 h 3414713"/>
              <a:gd name="connsiteX4" fmla="*/ 9072 w 2980871"/>
              <a:gd name="connsiteY4" fmla="*/ 172357 h 3414713"/>
              <a:gd name="connsiteX0" fmla="*/ 0 w 2971799"/>
              <a:gd name="connsiteY0" fmla="*/ 172357 h 3414713"/>
              <a:gd name="connsiteX1" fmla="*/ 2971799 w 2971799"/>
              <a:gd name="connsiteY1" fmla="*/ 0 h 3414713"/>
              <a:gd name="connsiteX2" fmla="*/ 2971799 w 2971799"/>
              <a:gd name="connsiteY2" fmla="*/ 3414713 h 3414713"/>
              <a:gd name="connsiteX3" fmla="*/ 1006928 w 2971799"/>
              <a:gd name="connsiteY3" fmla="*/ 3387499 h 3414713"/>
              <a:gd name="connsiteX4" fmla="*/ 0 w 2971799"/>
              <a:gd name="connsiteY4" fmla="*/ 172357 h 3414713"/>
              <a:gd name="connsiteX0" fmla="*/ 1 w 2971800"/>
              <a:gd name="connsiteY0" fmla="*/ 172357 h 3469142"/>
              <a:gd name="connsiteX1" fmla="*/ 2971800 w 2971800"/>
              <a:gd name="connsiteY1" fmla="*/ 0 h 3469142"/>
              <a:gd name="connsiteX2" fmla="*/ 2971800 w 2971800"/>
              <a:gd name="connsiteY2" fmla="*/ 3414713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08300 w 2971800"/>
              <a:gd name="connsiteY2" fmla="*/ 2788784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71800 w 2971800"/>
              <a:gd name="connsiteY2" fmla="*/ 3405641 h 3469142"/>
              <a:gd name="connsiteX3" fmla="*/ 0 w 2971800"/>
              <a:gd name="connsiteY3" fmla="*/ 3469142 h 3469142"/>
              <a:gd name="connsiteX4" fmla="*/ 1 w 2971800"/>
              <a:gd name="connsiteY4" fmla="*/ 172357 h 3469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00" h="3469142">
                <a:moveTo>
                  <a:pt x="1" y="172357"/>
                </a:moveTo>
                <a:lnTo>
                  <a:pt x="2971800" y="0"/>
                </a:lnTo>
                <a:lnTo>
                  <a:pt x="2971800" y="3405641"/>
                </a:lnTo>
                <a:lnTo>
                  <a:pt x="0" y="3469142"/>
                </a:lnTo>
                <a:cubicBezTo>
                  <a:pt x="0" y="2370214"/>
                  <a:pt x="1" y="1271285"/>
                  <a:pt x="1" y="172357"/>
                </a:cubicBezTo>
                <a:close/>
              </a:path>
            </a:pathLst>
          </a:cu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2"/>
          <p:cNvSpPr/>
          <p:nvPr userDrawn="1"/>
        </p:nvSpPr>
        <p:spPr>
          <a:xfrm rot="5400000">
            <a:off x="4094481" y="1227110"/>
            <a:ext cx="955038" cy="2158425"/>
          </a:xfrm>
          <a:custGeom>
            <a:avLst/>
            <a:gdLst>
              <a:gd name="connsiteX0" fmla="*/ 0 w 2980871"/>
              <a:gd name="connsiteY0" fmla="*/ 0 h 3414713"/>
              <a:gd name="connsiteX1" fmla="*/ 2980871 w 2980871"/>
              <a:gd name="connsiteY1" fmla="*/ 0 h 3414713"/>
              <a:gd name="connsiteX2" fmla="*/ 2980871 w 2980871"/>
              <a:gd name="connsiteY2" fmla="*/ 3414713 h 3414713"/>
              <a:gd name="connsiteX3" fmla="*/ 0 w 2980871"/>
              <a:gd name="connsiteY3" fmla="*/ 3414713 h 3414713"/>
              <a:gd name="connsiteX4" fmla="*/ 0 w 2980871"/>
              <a:gd name="connsiteY4" fmla="*/ 0 h 3414713"/>
              <a:gd name="connsiteX0" fmla="*/ 526143 w 2980871"/>
              <a:gd name="connsiteY0" fmla="*/ 907143 h 3414713"/>
              <a:gd name="connsiteX1" fmla="*/ 2980871 w 2980871"/>
              <a:gd name="connsiteY1" fmla="*/ 0 h 3414713"/>
              <a:gd name="connsiteX2" fmla="*/ 2980871 w 2980871"/>
              <a:gd name="connsiteY2" fmla="*/ 3414713 h 3414713"/>
              <a:gd name="connsiteX3" fmla="*/ 0 w 2980871"/>
              <a:gd name="connsiteY3" fmla="*/ 3414713 h 3414713"/>
              <a:gd name="connsiteX4" fmla="*/ 526143 w 2980871"/>
              <a:gd name="connsiteY4" fmla="*/ 907143 h 3414713"/>
              <a:gd name="connsiteX0" fmla="*/ 9072 w 2980871"/>
              <a:gd name="connsiteY0" fmla="*/ 172357 h 3414713"/>
              <a:gd name="connsiteX1" fmla="*/ 2980871 w 2980871"/>
              <a:gd name="connsiteY1" fmla="*/ 0 h 3414713"/>
              <a:gd name="connsiteX2" fmla="*/ 2980871 w 2980871"/>
              <a:gd name="connsiteY2" fmla="*/ 3414713 h 3414713"/>
              <a:gd name="connsiteX3" fmla="*/ 0 w 2980871"/>
              <a:gd name="connsiteY3" fmla="*/ 3414713 h 3414713"/>
              <a:gd name="connsiteX4" fmla="*/ 9072 w 2980871"/>
              <a:gd name="connsiteY4" fmla="*/ 172357 h 3414713"/>
              <a:gd name="connsiteX0" fmla="*/ 0 w 2971799"/>
              <a:gd name="connsiteY0" fmla="*/ 172357 h 3414713"/>
              <a:gd name="connsiteX1" fmla="*/ 2971799 w 2971799"/>
              <a:gd name="connsiteY1" fmla="*/ 0 h 3414713"/>
              <a:gd name="connsiteX2" fmla="*/ 2971799 w 2971799"/>
              <a:gd name="connsiteY2" fmla="*/ 3414713 h 3414713"/>
              <a:gd name="connsiteX3" fmla="*/ 1006928 w 2971799"/>
              <a:gd name="connsiteY3" fmla="*/ 3387499 h 3414713"/>
              <a:gd name="connsiteX4" fmla="*/ 0 w 2971799"/>
              <a:gd name="connsiteY4" fmla="*/ 172357 h 3414713"/>
              <a:gd name="connsiteX0" fmla="*/ 1 w 2971800"/>
              <a:gd name="connsiteY0" fmla="*/ 172357 h 3469142"/>
              <a:gd name="connsiteX1" fmla="*/ 2971800 w 2971800"/>
              <a:gd name="connsiteY1" fmla="*/ 0 h 3469142"/>
              <a:gd name="connsiteX2" fmla="*/ 2971800 w 2971800"/>
              <a:gd name="connsiteY2" fmla="*/ 3414713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08300 w 2971800"/>
              <a:gd name="connsiteY2" fmla="*/ 2788784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71800 w 2971800"/>
              <a:gd name="connsiteY2" fmla="*/ 3405641 h 3469142"/>
              <a:gd name="connsiteX3" fmla="*/ 0 w 2971800"/>
              <a:gd name="connsiteY3" fmla="*/ 3469142 h 3469142"/>
              <a:gd name="connsiteX4" fmla="*/ 1 w 2971800"/>
              <a:gd name="connsiteY4" fmla="*/ 172357 h 3469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00" h="3469142">
                <a:moveTo>
                  <a:pt x="1" y="172357"/>
                </a:moveTo>
                <a:lnTo>
                  <a:pt x="2971800" y="0"/>
                </a:lnTo>
                <a:lnTo>
                  <a:pt x="2971800" y="3405641"/>
                </a:lnTo>
                <a:lnTo>
                  <a:pt x="0" y="3469142"/>
                </a:lnTo>
                <a:cubicBezTo>
                  <a:pt x="0" y="2370214"/>
                  <a:pt x="1" y="1271285"/>
                  <a:pt x="1" y="172357"/>
                </a:cubicBezTo>
                <a:close/>
              </a:path>
            </a:pathLst>
          </a:cu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2"/>
          <p:cNvSpPr/>
          <p:nvPr userDrawn="1"/>
        </p:nvSpPr>
        <p:spPr>
          <a:xfrm rot="5400000">
            <a:off x="7130068" y="1227110"/>
            <a:ext cx="955038" cy="2158425"/>
          </a:xfrm>
          <a:custGeom>
            <a:avLst/>
            <a:gdLst>
              <a:gd name="connsiteX0" fmla="*/ 0 w 2980871"/>
              <a:gd name="connsiteY0" fmla="*/ 0 h 3414713"/>
              <a:gd name="connsiteX1" fmla="*/ 2980871 w 2980871"/>
              <a:gd name="connsiteY1" fmla="*/ 0 h 3414713"/>
              <a:gd name="connsiteX2" fmla="*/ 2980871 w 2980871"/>
              <a:gd name="connsiteY2" fmla="*/ 3414713 h 3414713"/>
              <a:gd name="connsiteX3" fmla="*/ 0 w 2980871"/>
              <a:gd name="connsiteY3" fmla="*/ 3414713 h 3414713"/>
              <a:gd name="connsiteX4" fmla="*/ 0 w 2980871"/>
              <a:gd name="connsiteY4" fmla="*/ 0 h 3414713"/>
              <a:gd name="connsiteX0" fmla="*/ 526143 w 2980871"/>
              <a:gd name="connsiteY0" fmla="*/ 907143 h 3414713"/>
              <a:gd name="connsiteX1" fmla="*/ 2980871 w 2980871"/>
              <a:gd name="connsiteY1" fmla="*/ 0 h 3414713"/>
              <a:gd name="connsiteX2" fmla="*/ 2980871 w 2980871"/>
              <a:gd name="connsiteY2" fmla="*/ 3414713 h 3414713"/>
              <a:gd name="connsiteX3" fmla="*/ 0 w 2980871"/>
              <a:gd name="connsiteY3" fmla="*/ 3414713 h 3414713"/>
              <a:gd name="connsiteX4" fmla="*/ 526143 w 2980871"/>
              <a:gd name="connsiteY4" fmla="*/ 907143 h 3414713"/>
              <a:gd name="connsiteX0" fmla="*/ 9072 w 2980871"/>
              <a:gd name="connsiteY0" fmla="*/ 172357 h 3414713"/>
              <a:gd name="connsiteX1" fmla="*/ 2980871 w 2980871"/>
              <a:gd name="connsiteY1" fmla="*/ 0 h 3414713"/>
              <a:gd name="connsiteX2" fmla="*/ 2980871 w 2980871"/>
              <a:gd name="connsiteY2" fmla="*/ 3414713 h 3414713"/>
              <a:gd name="connsiteX3" fmla="*/ 0 w 2980871"/>
              <a:gd name="connsiteY3" fmla="*/ 3414713 h 3414713"/>
              <a:gd name="connsiteX4" fmla="*/ 9072 w 2980871"/>
              <a:gd name="connsiteY4" fmla="*/ 172357 h 3414713"/>
              <a:gd name="connsiteX0" fmla="*/ 0 w 2971799"/>
              <a:gd name="connsiteY0" fmla="*/ 172357 h 3414713"/>
              <a:gd name="connsiteX1" fmla="*/ 2971799 w 2971799"/>
              <a:gd name="connsiteY1" fmla="*/ 0 h 3414713"/>
              <a:gd name="connsiteX2" fmla="*/ 2971799 w 2971799"/>
              <a:gd name="connsiteY2" fmla="*/ 3414713 h 3414713"/>
              <a:gd name="connsiteX3" fmla="*/ 1006928 w 2971799"/>
              <a:gd name="connsiteY3" fmla="*/ 3387499 h 3414713"/>
              <a:gd name="connsiteX4" fmla="*/ 0 w 2971799"/>
              <a:gd name="connsiteY4" fmla="*/ 172357 h 3414713"/>
              <a:gd name="connsiteX0" fmla="*/ 1 w 2971800"/>
              <a:gd name="connsiteY0" fmla="*/ 172357 h 3469142"/>
              <a:gd name="connsiteX1" fmla="*/ 2971800 w 2971800"/>
              <a:gd name="connsiteY1" fmla="*/ 0 h 3469142"/>
              <a:gd name="connsiteX2" fmla="*/ 2971800 w 2971800"/>
              <a:gd name="connsiteY2" fmla="*/ 3414713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08300 w 2971800"/>
              <a:gd name="connsiteY2" fmla="*/ 2788784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71800 w 2971800"/>
              <a:gd name="connsiteY2" fmla="*/ 3405641 h 3469142"/>
              <a:gd name="connsiteX3" fmla="*/ 0 w 2971800"/>
              <a:gd name="connsiteY3" fmla="*/ 3469142 h 3469142"/>
              <a:gd name="connsiteX4" fmla="*/ 1 w 2971800"/>
              <a:gd name="connsiteY4" fmla="*/ 172357 h 3469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00" h="3469142">
                <a:moveTo>
                  <a:pt x="1" y="172357"/>
                </a:moveTo>
                <a:lnTo>
                  <a:pt x="2971800" y="0"/>
                </a:lnTo>
                <a:lnTo>
                  <a:pt x="2971800" y="3405641"/>
                </a:lnTo>
                <a:lnTo>
                  <a:pt x="0" y="3469142"/>
                </a:lnTo>
                <a:cubicBezTo>
                  <a:pt x="0" y="2370214"/>
                  <a:pt x="1" y="1271285"/>
                  <a:pt x="1" y="172357"/>
                </a:cubicBezTo>
                <a:close/>
              </a:path>
            </a:pathLst>
          </a:cu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2"/>
          <p:cNvSpPr/>
          <p:nvPr userDrawn="1"/>
        </p:nvSpPr>
        <p:spPr>
          <a:xfrm rot="5400000">
            <a:off x="1058893" y="2628948"/>
            <a:ext cx="955038" cy="2158425"/>
          </a:xfrm>
          <a:custGeom>
            <a:avLst/>
            <a:gdLst>
              <a:gd name="connsiteX0" fmla="*/ 0 w 2980871"/>
              <a:gd name="connsiteY0" fmla="*/ 0 h 3414713"/>
              <a:gd name="connsiteX1" fmla="*/ 2980871 w 2980871"/>
              <a:gd name="connsiteY1" fmla="*/ 0 h 3414713"/>
              <a:gd name="connsiteX2" fmla="*/ 2980871 w 2980871"/>
              <a:gd name="connsiteY2" fmla="*/ 3414713 h 3414713"/>
              <a:gd name="connsiteX3" fmla="*/ 0 w 2980871"/>
              <a:gd name="connsiteY3" fmla="*/ 3414713 h 3414713"/>
              <a:gd name="connsiteX4" fmla="*/ 0 w 2980871"/>
              <a:gd name="connsiteY4" fmla="*/ 0 h 3414713"/>
              <a:gd name="connsiteX0" fmla="*/ 526143 w 2980871"/>
              <a:gd name="connsiteY0" fmla="*/ 907143 h 3414713"/>
              <a:gd name="connsiteX1" fmla="*/ 2980871 w 2980871"/>
              <a:gd name="connsiteY1" fmla="*/ 0 h 3414713"/>
              <a:gd name="connsiteX2" fmla="*/ 2980871 w 2980871"/>
              <a:gd name="connsiteY2" fmla="*/ 3414713 h 3414713"/>
              <a:gd name="connsiteX3" fmla="*/ 0 w 2980871"/>
              <a:gd name="connsiteY3" fmla="*/ 3414713 h 3414713"/>
              <a:gd name="connsiteX4" fmla="*/ 526143 w 2980871"/>
              <a:gd name="connsiteY4" fmla="*/ 907143 h 3414713"/>
              <a:gd name="connsiteX0" fmla="*/ 9072 w 2980871"/>
              <a:gd name="connsiteY0" fmla="*/ 172357 h 3414713"/>
              <a:gd name="connsiteX1" fmla="*/ 2980871 w 2980871"/>
              <a:gd name="connsiteY1" fmla="*/ 0 h 3414713"/>
              <a:gd name="connsiteX2" fmla="*/ 2980871 w 2980871"/>
              <a:gd name="connsiteY2" fmla="*/ 3414713 h 3414713"/>
              <a:gd name="connsiteX3" fmla="*/ 0 w 2980871"/>
              <a:gd name="connsiteY3" fmla="*/ 3414713 h 3414713"/>
              <a:gd name="connsiteX4" fmla="*/ 9072 w 2980871"/>
              <a:gd name="connsiteY4" fmla="*/ 172357 h 3414713"/>
              <a:gd name="connsiteX0" fmla="*/ 0 w 2971799"/>
              <a:gd name="connsiteY0" fmla="*/ 172357 h 3414713"/>
              <a:gd name="connsiteX1" fmla="*/ 2971799 w 2971799"/>
              <a:gd name="connsiteY1" fmla="*/ 0 h 3414713"/>
              <a:gd name="connsiteX2" fmla="*/ 2971799 w 2971799"/>
              <a:gd name="connsiteY2" fmla="*/ 3414713 h 3414713"/>
              <a:gd name="connsiteX3" fmla="*/ 1006928 w 2971799"/>
              <a:gd name="connsiteY3" fmla="*/ 3387499 h 3414713"/>
              <a:gd name="connsiteX4" fmla="*/ 0 w 2971799"/>
              <a:gd name="connsiteY4" fmla="*/ 172357 h 3414713"/>
              <a:gd name="connsiteX0" fmla="*/ 1 w 2971800"/>
              <a:gd name="connsiteY0" fmla="*/ 172357 h 3469142"/>
              <a:gd name="connsiteX1" fmla="*/ 2971800 w 2971800"/>
              <a:gd name="connsiteY1" fmla="*/ 0 h 3469142"/>
              <a:gd name="connsiteX2" fmla="*/ 2971800 w 2971800"/>
              <a:gd name="connsiteY2" fmla="*/ 3414713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08300 w 2971800"/>
              <a:gd name="connsiteY2" fmla="*/ 2788784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71800 w 2971800"/>
              <a:gd name="connsiteY2" fmla="*/ 3405641 h 3469142"/>
              <a:gd name="connsiteX3" fmla="*/ 0 w 2971800"/>
              <a:gd name="connsiteY3" fmla="*/ 3469142 h 3469142"/>
              <a:gd name="connsiteX4" fmla="*/ 1 w 2971800"/>
              <a:gd name="connsiteY4" fmla="*/ 172357 h 3469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00" h="3469142">
                <a:moveTo>
                  <a:pt x="1" y="172357"/>
                </a:moveTo>
                <a:lnTo>
                  <a:pt x="2971800" y="0"/>
                </a:lnTo>
                <a:lnTo>
                  <a:pt x="2971800" y="3405641"/>
                </a:lnTo>
                <a:lnTo>
                  <a:pt x="0" y="3469142"/>
                </a:lnTo>
                <a:cubicBezTo>
                  <a:pt x="0" y="2370214"/>
                  <a:pt x="1" y="1271285"/>
                  <a:pt x="1" y="172357"/>
                </a:cubicBezTo>
                <a:close/>
              </a:path>
            </a:pathLst>
          </a:cu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2"/>
          <p:cNvSpPr/>
          <p:nvPr userDrawn="1"/>
        </p:nvSpPr>
        <p:spPr>
          <a:xfrm rot="5400000">
            <a:off x="1058893" y="4021113"/>
            <a:ext cx="955038" cy="2158425"/>
          </a:xfrm>
          <a:custGeom>
            <a:avLst/>
            <a:gdLst>
              <a:gd name="connsiteX0" fmla="*/ 0 w 2980871"/>
              <a:gd name="connsiteY0" fmla="*/ 0 h 3414713"/>
              <a:gd name="connsiteX1" fmla="*/ 2980871 w 2980871"/>
              <a:gd name="connsiteY1" fmla="*/ 0 h 3414713"/>
              <a:gd name="connsiteX2" fmla="*/ 2980871 w 2980871"/>
              <a:gd name="connsiteY2" fmla="*/ 3414713 h 3414713"/>
              <a:gd name="connsiteX3" fmla="*/ 0 w 2980871"/>
              <a:gd name="connsiteY3" fmla="*/ 3414713 h 3414713"/>
              <a:gd name="connsiteX4" fmla="*/ 0 w 2980871"/>
              <a:gd name="connsiteY4" fmla="*/ 0 h 3414713"/>
              <a:gd name="connsiteX0" fmla="*/ 526143 w 2980871"/>
              <a:gd name="connsiteY0" fmla="*/ 907143 h 3414713"/>
              <a:gd name="connsiteX1" fmla="*/ 2980871 w 2980871"/>
              <a:gd name="connsiteY1" fmla="*/ 0 h 3414713"/>
              <a:gd name="connsiteX2" fmla="*/ 2980871 w 2980871"/>
              <a:gd name="connsiteY2" fmla="*/ 3414713 h 3414713"/>
              <a:gd name="connsiteX3" fmla="*/ 0 w 2980871"/>
              <a:gd name="connsiteY3" fmla="*/ 3414713 h 3414713"/>
              <a:gd name="connsiteX4" fmla="*/ 526143 w 2980871"/>
              <a:gd name="connsiteY4" fmla="*/ 907143 h 3414713"/>
              <a:gd name="connsiteX0" fmla="*/ 9072 w 2980871"/>
              <a:gd name="connsiteY0" fmla="*/ 172357 h 3414713"/>
              <a:gd name="connsiteX1" fmla="*/ 2980871 w 2980871"/>
              <a:gd name="connsiteY1" fmla="*/ 0 h 3414713"/>
              <a:gd name="connsiteX2" fmla="*/ 2980871 w 2980871"/>
              <a:gd name="connsiteY2" fmla="*/ 3414713 h 3414713"/>
              <a:gd name="connsiteX3" fmla="*/ 0 w 2980871"/>
              <a:gd name="connsiteY3" fmla="*/ 3414713 h 3414713"/>
              <a:gd name="connsiteX4" fmla="*/ 9072 w 2980871"/>
              <a:gd name="connsiteY4" fmla="*/ 172357 h 3414713"/>
              <a:gd name="connsiteX0" fmla="*/ 0 w 2971799"/>
              <a:gd name="connsiteY0" fmla="*/ 172357 h 3414713"/>
              <a:gd name="connsiteX1" fmla="*/ 2971799 w 2971799"/>
              <a:gd name="connsiteY1" fmla="*/ 0 h 3414713"/>
              <a:gd name="connsiteX2" fmla="*/ 2971799 w 2971799"/>
              <a:gd name="connsiteY2" fmla="*/ 3414713 h 3414713"/>
              <a:gd name="connsiteX3" fmla="*/ 1006928 w 2971799"/>
              <a:gd name="connsiteY3" fmla="*/ 3387499 h 3414713"/>
              <a:gd name="connsiteX4" fmla="*/ 0 w 2971799"/>
              <a:gd name="connsiteY4" fmla="*/ 172357 h 3414713"/>
              <a:gd name="connsiteX0" fmla="*/ 1 w 2971800"/>
              <a:gd name="connsiteY0" fmla="*/ 172357 h 3469142"/>
              <a:gd name="connsiteX1" fmla="*/ 2971800 w 2971800"/>
              <a:gd name="connsiteY1" fmla="*/ 0 h 3469142"/>
              <a:gd name="connsiteX2" fmla="*/ 2971800 w 2971800"/>
              <a:gd name="connsiteY2" fmla="*/ 3414713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08300 w 2971800"/>
              <a:gd name="connsiteY2" fmla="*/ 2788784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71800 w 2971800"/>
              <a:gd name="connsiteY2" fmla="*/ 3405641 h 3469142"/>
              <a:gd name="connsiteX3" fmla="*/ 0 w 2971800"/>
              <a:gd name="connsiteY3" fmla="*/ 3469142 h 3469142"/>
              <a:gd name="connsiteX4" fmla="*/ 1 w 2971800"/>
              <a:gd name="connsiteY4" fmla="*/ 172357 h 3469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00" h="3469142">
                <a:moveTo>
                  <a:pt x="1" y="172357"/>
                </a:moveTo>
                <a:lnTo>
                  <a:pt x="2971800" y="0"/>
                </a:lnTo>
                <a:lnTo>
                  <a:pt x="2971800" y="3405641"/>
                </a:lnTo>
                <a:lnTo>
                  <a:pt x="0" y="3469142"/>
                </a:lnTo>
                <a:cubicBezTo>
                  <a:pt x="0" y="2370214"/>
                  <a:pt x="1" y="1271285"/>
                  <a:pt x="1" y="172357"/>
                </a:cubicBezTo>
                <a:close/>
              </a:path>
            </a:pathLst>
          </a:cu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2"/>
          <p:cNvSpPr/>
          <p:nvPr userDrawn="1"/>
        </p:nvSpPr>
        <p:spPr>
          <a:xfrm rot="5400000">
            <a:off x="4094480" y="4021113"/>
            <a:ext cx="955038" cy="2158425"/>
          </a:xfrm>
          <a:custGeom>
            <a:avLst/>
            <a:gdLst>
              <a:gd name="connsiteX0" fmla="*/ 0 w 2980871"/>
              <a:gd name="connsiteY0" fmla="*/ 0 h 3414713"/>
              <a:gd name="connsiteX1" fmla="*/ 2980871 w 2980871"/>
              <a:gd name="connsiteY1" fmla="*/ 0 h 3414713"/>
              <a:gd name="connsiteX2" fmla="*/ 2980871 w 2980871"/>
              <a:gd name="connsiteY2" fmla="*/ 3414713 h 3414713"/>
              <a:gd name="connsiteX3" fmla="*/ 0 w 2980871"/>
              <a:gd name="connsiteY3" fmla="*/ 3414713 h 3414713"/>
              <a:gd name="connsiteX4" fmla="*/ 0 w 2980871"/>
              <a:gd name="connsiteY4" fmla="*/ 0 h 3414713"/>
              <a:gd name="connsiteX0" fmla="*/ 526143 w 2980871"/>
              <a:gd name="connsiteY0" fmla="*/ 907143 h 3414713"/>
              <a:gd name="connsiteX1" fmla="*/ 2980871 w 2980871"/>
              <a:gd name="connsiteY1" fmla="*/ 0 h 3414713"/>
              <a:gd name="connsiteX2" fmla="*/ 2980871 w 2980871"/>
              <a:gd name="connsiteY2" fmla="*/ 3414713 h 3414713"/>
              <a:gd name="connsiteX3" fmla="*/ 0 w 2980871"/>
              <a:gd name="connsiteY3" fmla="*/ 3414713 h 3414713"/>
              <a:gd name="connsiteX4" fmla="*/ 526143 w 2980871"/>
              <a:gd name="connsiteY4" fmla="*/ 907143 h 3414713"/>
              <a:gd name="connsiteX0" fmla="*/ 9072 w 2980871"/>
              <a:gd name="connsiteY0" fmla="*/ 172357 h 3414713"/>
              <a:gd name="connsiteX1" fmla="*/ 2980871 w 2980871"/>
              <a:gd name="connsiteY1" fmla="*/ 0 h 3414713"/>
              <a:gd name="connsiteX2" fmla="*/ 2980871 w 2980871"/>
              <a:gd name="connsiteY2" fmla="*/ 3414713 h 3414713"/>
              <a:gd name="connsiteX3" fmla="*/ 0 w 2980871"/>
              <a:gd name="connsiteY3" fmla="*/ 3414713 h 3414713"/>
              <a:gd name="connsiteX4" fmla="*/ 9072 w 2980871"/>
              <a:gd name="connsiteY4" fmla="*/ 172357 h 3414713"/>
              <a:gd name="connsiteX0" fmla="*/ 0 w 2971799"/>
              <a:gd name="connsiteY0" fmla="*/ 172357 h 3414713"/>
              <a:gd name="connsiteX1" fmla="*/ 2971799 w 2971799"/>
              <a:gd name="connsiteY1" fmla="*/ 0 h 3414713"/>
              <a:gd name="connsiteX2" fmla="*/ 2971799 w 2971799"/>
              <a:gd name="connsiteY2" fmla="*/ 3414713 h 3414713"/>
              <a:gd name="connsiteX3" fmla="*/ 1006928 w 2971799"/>
              <a:gd name="connsiteY3" fmla="*/ 3387499 h 3414713"/>
              <a:gd name="connsiteX4" fmla="*/ 0 w 2971799"/>
              <a:gd name="connsiteY4" fmla="*/ 172357 h 3414713"/>
              <a:gd name="connsiteX0" fmla="*/ 1 w 2971800"/>
              <a:gd name="connsiteY0" fmla="*/ 172357 h 3469142"/>
              <a:gd name="connsiteX1" fmla="*/ 2971800 w 2971800"/>
              <a:gd name="connsiteY1" fmla="*/ 0 h 3469142"/>
              <a:gd name="connsiteX2" fmla="*/ 2971800 w 2971800"/>
              <a:gd name="connsiteY2" fmla="*/ 3414713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08300 w 2971800"/>
              <a:gd name="connsiteY2" fmla="*/ 2788784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71800 w 2971800"/>
              <a:gd name="connsiteY2" fmla="*/ 3405641 h 3469142"/>
              <a:gd name="connsiteX3" fmla="*/ 0 w 2971800"/>
              <a:gd name="connsiteY3" fmla="*/ 3469142 h 3469142"/>
              <a:gd name="connsiteX4" fmla="*/ 1 w 2971800"/>
              <a:gd name="connsiteY4" fmla="*/ 172357 h 3469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00" h="3469142">
                <a:moveTo>
                  <a:pt x="1" y="172357"/>
                </a:moveTo>
                <a:lnTo>
                  <a:pt x="2971800" y="0"/>
                </a:lnTo>
                <a:lnTo>
                  <a:pt x="2971800" y="3405641"/>
                </a:lnTo>
                <a:lnTo>
                  <a:pt x="0" y="3469142"/>
                </a:lnTo>
                <a:cubicBezTo>
                  <a:pt x="0" y="2370214"/>
                  <a:pt x="1" y="1271285"/>
                  <a:pt x="1" y="172357"/>
                </a:cubicBezTo>
                <a:close/>
              </a:path>
            </a:pathLst>
          </a:cu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
          <p:cNvSpPr/>
          <p:nvPr userDrawn="1"/>
        </p:nvSpPr>
        <p:spPr>
          <a:xfrm rot="5400000">
            <a:off x="7154893" y="4021116"/>
            <a:ext cx="955038" cy="2158425"/>
          </a:xfrm>
          <a:custGeom>
            <a:avLst/>
            <a:gdLst>
              <a:gd name="connsiteX0" fmla="*/ 0 w 2980871"/>
              <a:gd name="connsiteY0" fmla="*/ 0 h 3414713"/>
              <a:gd name="connsiteX1" fmla="*/ 2980871 w 2980871"/>
              <a:gd name="connsiteY1" fmla="*/ 0 h 3414713"/>
              <a:gd name="connsiteX2" fmla="*/ 2980871 w 2980871"/>
              <a:gd name="connsiteY2" fmla="*/ 3414713 h 3414713"/>
              <a:gd name="connsiteX3" fmla="*/ 0 w 2980871"/>
              <a:gd name="connsiteY3" fmla="*/ 3414713 h 3414713"/>
              <a:gd name="connsiteX4" fmla="*/ 0 w 2980871"/>
              <a:gd name="connsiteY4" fmla="*/ 0 h 3414713"/>
              <a:gd name="connsiteX0" fmla="*/ 526143 w 2980871"/>
              <a:gd name="connsiteY0" fmla="*/ 907143 h 3414713"/>
              <a:gd name="connsiteX1" fmla="*/ 2980871 w 2980871"/>
              <a:gd name="connsiteY1" fmla="*/ 0 h 3414713"/>
              <a:gd name="connsiteX2" fmla="*/ 2980871 w 2980871"/>
              <a:gd name="connsiteY2" fmla="*/ 3414713 h 3414713"/>
              <a:gd name="connsiteX3" fmla="*/ 0 w 2980871"/>
              <a:gd name="connsiteY3" fmla="*/ 3414713 h 3414713"/>
              <a:gd name="connsiteX4" fmla="*/ 526143 w 2980871"/>
              <a:gd name="connsiteY4" fmla="*/ 907143 h 3414713"/>
              <a:gd name="connsiteX0" fmla="*/ 9072 w 2980871"/>
              <a:gd name="connsiteY0" fmla="*/ 172357 h 3414713"/>
              <a:gd name="connsiteX1" fmla="*/ 2980871 w 2980871"/>
              <a:gd name="connsiteY1" fmla="*/ 0 h 3414713"/>
              <a:gd name="connsiteX2" fmla="*/ 2980871 w 2980871"/>
              <a:gd name="connsiteY2" fmla="*/ 3414713 h 3414713"/>
              <a:gd name="connsiteX3" fmla="*/ 0 w 2980871"/>
              <a:gd name="connsiteY3" fmla="*/ 3414713 h 3414713"/>
              <a:gd name="connsiteX4" fmla="*/ 9072 w 2980871"/>
              <a:gd name="connsiteY4" fmla="*/ 172357 h 3414713"/>
              <a:gd name="connsiteX0" fmla="*/ 0 w 2971799"/>
              <a:gd name="connsiteY0" fmla="*/ 172357 h 3414713"/>
              <a:gd name="connsiteX1" fmla="*/ 2971799 w 2971799"/>
              <a:gd name="connsiteY1" fmla="*/ 0 h 3414713"/>
              <a:gd name="connsiteX2" fmla="*/ 2971799 w 2971799"/>
              <a:gd name="connsiteY2" fmla="*/ 3414713 h 3414713"/>
              <a:gd name="connsiteX3" fmla="*/ 1006928 w 2971799"/>
              <a:gd name="connsiteY3" fmla="*/ 3387499 h 3414713"/>
              <a:gd name="connsiteX4" fmla="*/ 0 w 2971799"/>
              <a:gd name="connsiteY4" fmla="*/ 172357 h 3414713"/>
              <a:gd name="connsiteX0" fmla="*/ 1 w 2971800"/>
              <a:gd name="connsiteY0" fmla="*/ 172357 h 3469142"/>
              <a:gd name="connsiteX1" fmla="*/ 2971800 w 2971800"/>
              <a:gd name="connsiteY1" fmla="*/ 0 h 3469142"/>
              <a:gd name="connsiteX2" fmla="*/ 2971800 w 2971800"/>
              <a:gd name="connsiteY2" fmla="*/ 3414713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08300 w 2971800"/>
              <a:gd name="connsiteY2" fmla="*/ 2788784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71800 w 2971800"/>
              <a:gd name="connsiteY2" fmla="*/ 3405641 h 3469142"/>
              <a:gd name="connsiteX3" fmla="*/ 0 w 2971800"/>
              <a:gd name="connsiteY3" fmla="*/ 3469142 h 3469142"/>
              <a:gd name="connsiteX4" fmla="*/ 1 w 2971800"/>
              <a:gd name="connsiteY4" fmla="*/ 172357 h 3469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00" h="3469142">
                <a:moveTo>
                  <a:pt x="1" y="172357"/>
                </a:moveTo>
                <a:lnTo>
                  <a:pt x="2971800" y="0"/>
                </a:lnTo>
                <a:lnTo>
                  <a:pt x="2971800" y="3405641"/>
                </a:lnTo>
                <a:lnTo>
                  <a:pt x="0" y="3469142"/>
                </a:lnTo>
                <a:cubicBezTo>
                  <a:pt x="0" y="2370214"/>
                  <a:pt x="1" y="1271285"/>
                  <a:pt x="1" y="172357"/>
                </a:cubicBezTo>
                <a:close/>
              </a:path>
            </a:pathLst>
          </a:cu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
          <p:cNvSpPr/>
          <p:nvPr userDrawn="1"/>
        </p:nvSpPr>
        <p:spPr>
          <a:xfrm rot="5400000">
            <a:off x="7154895" y="2628947"/>
            <a:ext cx="955038" cy="2158425"/>
          </a:xfrm>
          <a:custGeom>
            <a:avLst/>
            <a:gdLst>
              <a:gd name="connsiteX0" fmla="*/ 0 w 2980871"/>
              <a:gd name="connsiteY0" fmla="*/ 0 h 3414713"/>
              <a:gd name="connsiteX1" fmla="*/ 2980871 w 2980871"/>
              <a:gd name="connsiteY1" fmla="*/ 0 h 3414713"/>
              <a:gd name="connsiteX2" fmla="*/ 2980871 w 2980871"/>
              <a:gd name="connsiteY2" fmla="*/ 3414713 h 3414713"/>
              <a:gd name="connsiteX3" fmla="*/ 0 w 2980871"/>
              <a:gd name="connsiteY3" fmla="*/ 3414713 h 3414713"/>
              <a:gd name="connsiteX4" fmla="*/ 0 w 2980871"/>
              <a:gd name="connsiteY4" fmla="*/ 0 h 3414713"/>
              <a:gd name="connsiteX0" fmla="*/ 526143 w 2980871"/>
              <a:gd name="connsiteY0" fmla="*/ 907143 h 3414713"/>
              <a:gd name="connsiteX1" fmla="*/ 2980871 w 2980871"/>
              <a:gd name="connsiteY1" fmla="*/ 0 h 3414713"/>
              <a:gd name="connsiteX2" fmla="*/ 2980871 w 2980871"/>
              <a:gd name="connsiteY2" fmla="*/ 3414713 h 3414713"/>
              <a:gd name="connsiteX3" fmla="*/ 0 w 2980871"/>
              <a:gd name="connsiteY3" fmla="*/ 3414713 h 3414713"/>
              <a:gd name="connsiteX4" fmla="*/ 526143 w 2980871"/>
              <a:gd name="connsiteY4" fmla="*/ 907143 h 3414713"/>
              <a:gd name="connsiteX0" fmla="*/ 9072 w 2980871"/>
              <a:gd name="connsiteY0" fmla="*/ 172357 h 3414713"/>
              <a:gd name="connsiteX1" fmla="*/ 2980871 w 2980871"/>
              <a:gd name="connsiteY1" fmla="*/ 0 h 3414713"/>
              <a:gd name="connsiteX2" fmla="*/ 2980871 w 2980871"/>
              <a:gd name="connsiteY2" fmla="*/ 3414713 h 3414713"/>
              <a:gd name="connsiteX3" fmla="*/ 0 w 2980871"/>
              <a:gd name="connsiteY3" fmla="*/ 3414713 h 3414713"/>
              <a:gd name="connsiteX4" fmla="*/ 9072 w 2980871"/>
              <a:gd name="connsiteY4" fmla="*/ 172357 h 3414713"/>
              <a:gd name="connsiteX0" fmla="*/ 0 w 2971799"/>
              <a:gd name="connsiteY0" fmla="*/ 172357 h 3414713"/>
              <a:gd name="connsiteX1" fmla="*/ 2971799 w 2971799"/>
              <a:gd name="connsiteY1" fmla="*/ 0 h 3414713"/>
              <a:gd name="connsiteX2" fmla="*/ 2971799 w 2971799"/>
              <a:gd name="connsiteY2" fmla="*/ 3414713 h 3414713"/>
              <a:gd name="connsiteX3" fmla="*/ 1006928 w 2971799"/>
              <a:gd name="connsiteY3" fmla="*/ 3387499 h 3414713"/>
              <a:gd name="connsiteX4" fmla="*/ 0 w 2971799"/>
              <a:gd name="connsiteY4" fmla="*/ 172357 h 3414713"/>
              <a:gd name="connsiteX0" fmla="*/ 1 w 2971800"/>
              <a:gd name="connsiteY0" fmla="*/ 172357 h 3469142"/>
              <a:gd name="connsiteX1" fmla="*/ 2971800 w 2971800"/>
              <a:gd name="connsiteY1" fmla="*/ 0 h 3469142"/>
              <a:gd name="connsiteX2" fmla="*/ 2971800 w 2971800"/>
              <a:gd name="connsiteY2" fmla="*/ 3414713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08300 w 2971800"/>
              <a:gd name="connsiteY2" fmla="*/ 2788784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71800 w 2971800"/>
              <a:gd name="connsiteY2" fmla="*/ 3405641 h 3469142"/>
              <a:gd name="connsiteX3" fmla="*/ 0 w 2971800"/>
              <a:gd name="connsiteY3" fmla="*/ 3469142 h 3469142"/>
              <a:gd name="connsiteX4" fmla="*/ 1 w 2971800"/>
              <a:gd name="connsiteY4" fmla="*/ 172357 h 3469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00" h="3469142">
                <a:moveTo>
                  <a:pt x="1" y="172357"/>
                </a:moveTo>
                <a:lnTo>
                  <a:pt x="2971800" y="0"/>
                </a:lnTo>
                <a:lnTo>
                  <a:pt x="2971800" y="3405641"/>
                </a:lnTo>
                <a:lnTo>
                  <a:pt x="0" y="3469142"/>
                </a:lnTo>
                <a:cubicBezTo>
                  <a:pt x="0" y="2370214"/>
                  <a:pt x="1" y="1271285"/>
                  <a:pt x="1" y="172357"/>
                </a:cubicBezTo>
                <a:close/>
              </a:path>
            </a:pathLst>
          </a:cu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 name="Straight Arrow Connector 5"/>
          <p:cNvCxnSpPr/>
          <p:nvPr userDrawn="1"/>
        </p:nvCxnSpPr>
        <p:spPr>
          <a:xfrm>
            <a:off x="2646105" y="2286000"/>
            <a:ext cx="777815"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userDrawn="1"/>
        </p:nvCxnSpPr>
        <p:spPr>
          <a:xfrm>
            <a:off x="5681692" y="2286000"/>
            <a:ext cx="777815"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userDrawn="1"/>
        </p:nvCxnSpPr>
        <p:spPr>
          <a:xfrm>
            <a:off x="7635240" y="2851889"/>
            <a:ext cx="0" cy="29747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userDrawn="1"/>
        </p:nvCxnSpPr>
        <p:spPr>
          <a:xfrm>
            <a:off x="7635240" y="4254216"/>
            <a:ext cx="0" cy="29747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userDrawn="1"/>
        </p:nvCxnSpPr>
        <p:spPr>
          <a:xfrm flipH="1">
            <a:off x="2646105" y="5110480"/>
            <a:ext cx="777815"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userDrawn="1"/>
        </p:nvCxnSpPr>
        <p:spPr>
          <a:xfrm flipH="1">
            <a:off x="5681692" y="5110480"/>
            <a:ext cx="777815"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29" name="Text Placeholder 28"/>
          <p:cNvSpPr>
            <a:spLocks noGrp="1"/>
          </p:cNvSpPr>
          <p:nvPr>
            <p:ph type="body" sz="quarter" idx="15" hasCustomPrompt="1"/>
          </p:nvPr>
        </p:nvSpPr>
        <p:spPr>
          <a:xfrm>
            <a:off x="457200" y="1828800"/>
            <a:ext cx="2159000" cy="955675"/>
          </a:xfrm>
          <a:prstGeom prst="rect">
            <a:avLst/>
          </a:prstGeom>
        </p:spPr>
        <p:txBody>
          <a:bodyPr anchor="ctr">
            <a:noAutofit/>
          </a:bodyPr>
          <a:lstStyle>
            <a:lvl1pPr marL="0" indent="0" algn="ctr">
              <a:buNone/>
              <a:defRPr sz="1400">
                <a:latin typeface="Verdana"/>
                <a:cs typeface="Verdana"/>
              </a:defRPr>
            </a:lvl1pPr>
            <a:lvl2pPr marL="457200" indent="0">
              <a:buNone/>
              <a:defRPr sz="800">
                <a:latin typeface="Verdana"/>
                <a:cs typeface="Verdana"/>
              </a:defRPr>
            </a:lvl2pPr>
            <a:lvl3pPr marL="914400" indent="0">
              <a:buNone/>
              <a:defRPr sz="800">
                <a:latin typeface="Verdana"/>
                <a:cs typeface="Verdana"/>
              </a:defRPr>
            </a:lvl3pPr>
            <a:lvl4pPr marL="1371600" indent="0">
              <a:buNone/>
              <a:defRPr sz="800">
                <a:latin typeface="Verdana"/>
                <a:cs typeface="Verdana"/>
              </a:defRPr>
            </a:lvl4pPr>
            <a:lvl5pPr marL="1828800" indent="0">
              <a:buNone/>
              <a:defRPr sz="800">
                <a:latin typeface="Verdana"/>
                <a:cs typeface="Verdana"/>
              </a:defRPr>
            </a:lvl5pPr>
          </a:lstStyle>
          <a:p>
            <a:pPr lvl="0"/>
            <a:r>
              <a:rPr lang="en-US" dirty="0"/>
              <a:t>Text </a:t>
            </a:r>
          </a:p>
        </p:txBody>
      </p:sp>
      <p:sp>
        <p:nvSpPr>
          <p:cNvPr id="30" name="Text Placeholder 28"/>
          <p:cNvSpPr>
            <a:spLocks noGrp="1"/>
          </p:cNvSpPr>
          <p:nvPr>
            <p:ph type="body" sz="quarter" idx="16" hasCustomPrompt="1"/>
          </p:nvPr>
        </p:nvSpPr>
        <p:spPr>
          <a:xfrm>
            <a:off x="3492787" y="1808162"/>
            <a:ext cx="2159000" cy="955675"/>
          </a:xfrm>
          <a:prstGeom prst="rect">
            <a:avLst/>
          </a:prstGeom>
        </p:spPr>
        <p:txBody>
          <a:bodyPr anchor="ctr">
            <a:noAutofit/>
          </a:bodyPr>
          <a:lstStyle>
            <a:lvl1pPr marL="0" indent="0" algn="ctr">
              <a:buNone/>
              <a:defRPr sz="1400">
                <a:latin typeface="Verdana"/>
                <a:cs typeface="Verdana"/>
              </a:defRPr>
            </a:lvl1pPr>
            <a:lvl2pPr marL="457200" indent="0">
              <a:buNone/>
              <a:defRPr sz="800">
                <a:latin typeface="Verdana"/>
                <a:cs typeface="Verdana"/>
              </a:defRPr>
            </a:lvl2pPr>
            <a:lvl3pPr marL="914400" indent="0">
              <a:buNone/>
              <a:defRPr sz="800">
                <a:latin typeface="Verdana"/>
                <a:cs typeface="Verdana"/>
              </a:defRPr>
            </a:lvl3pPr>
            <a:lvl4pPr marL="1371600" indent="0">
              <a:buNone/>
              <a:defRPr sz="800">
                <a:latin typeface="Verdana"/>
                <a:cs typeface="Verdana"/>
              </a:defRPr>
            </a:lvl4pPr>
            <a:lvl5pPr marL="1828800" indent="0">
              <a:buNone/>
              <a:defRPr sz="800">
                <a:latin typeface="Verdana"/>
                <a:cs typeface="Verdana"/>
              </a:defRPr>
            </a:lvl5pPr>
          </a:lstStyle>
          <a:p>
            <a:pPr lvl="0"/>
            <a:r>
              <a:rPr lang="en-US" dirty="0"/>
              <a:t>Text </a:t>
            </a:r>
          </a:p>
        </p:txBody>
      </p:sp>
      <p:sp>
        <p:nvSpPr>
          <p:cNvPr id="31" name="Text Placeholder 28"/>
          <p:cNvSpPr>
            <a:spLocks noGrp="1"/>
          </p:cNvSpPr>
          <p:nvPr>
            <p:ph type="body" sz="quarter" idx="17" hasCustomPrompt="1"/>
          </p:nvPr>
        </p:nvSpPr>
        <p:spPr>
          <a:xfrm>
            <a:off x="6528374" y="1828167"/>
            <a:ext cx="2159000" cy="955675"/>
          </a:xfrm>
          <a:prstGeom prst="rect">
            <a:avLst/>
          </a:prstGeom>
        </p:spPr>
        <p:txBody>
          <a:bodyPr anchor="ctr">
            <a:noAutofit/>
          </a:bodyPr>
          <a:lstStyle>
            <a:lvl1pPr marL="0" indent="0" algn="ctr">
              <a:buNone/>
              <a:defRPr sz="1400">
                <a:latin typeface="Verdana"/>
                <a:cs typeface="Verdana"/>
              </a:defRPr>
            </a:lvl1pPr>
            <a:lvl2pPr marL="457200" indent="0">
              <a:buNone/>
              <a:defRPr sz="800">
                <a:latin typeface="Verdana"/>
                <a:cs typeface="Verdana"/>
              </a:defRPr>
            </a:lvl2pPr>
            <a:lvl3pPr marL="914400" indent="0">
              <a:buNone/>
              <a:defRPr sz="800">
                <a:latin typeface="Verdana"/>
                <a:cs typeface="Verdana"/>
              </a:defRPr>
            </a:lvl3pPr>
            <a:lvl4pPr marL="1371600" indent="0">
              <a:buNone/>
              <a:defRPr sz="800">
                <a:latin typeface="Verdana"/>
                <a:cs typeface="Verdana"/>
              </a:defRPr>
            </a:lvl4pPr>
            <a:lvl5pPr marL="1828800" indent="0">
              <a:buNone/>
              <a:defRPr sz="800">
                <a:latin typeface="Verdana"/>
                <a:cs typeface="Verdana"/>
              </a:defRPr>
            </a:lvl5pPr>
          </a:lstStyle>
          <a:p>
            <a:pPr lvl="0"/>
            <a:r>
              <a:rPr lang="en-US" dirty="0"/>
              <a:t>Text </a:t>
            </a:r>
          </a:p>
        </p:txBody>
      </p:sp>
      <p:sp>
        <p:nvSpPr>
          <p:cNvPr id="32" name="Text Placeholder 28"/>
          <p:cNvSpPr>
            <a:spLocks noGrp="1"/>
          </p:cNvSpPr>
          <p:nvPr>
            <p:ph type="body" sz="quarter" idx="18" hasCustomPrompt="1"/>
          </p:nvPr>
        </p:nvSpPr>
        <p:spPr>
          <a:xfrm>
            <a:off x="6555740" y="3230004"/>
            <a:ext cx="2159000" cy="955675"/>
          </a:xfrm>
          <a:prstGeom prst="rect">
            <a:avLst/>
          </a:prstGeom>
        </p:spPr>
        <p:txBody>
          <a:bodyPr anchor="ctr">
            <a:noAutofit/>
          </a:bodyPr>
          <a:lstStyle>
            <a:lvl1pPr marL="0" indent="0" algn="ctr">
              <a:buNone/>
              <a:defRPr sz="1400">
                <a:latin typeface="Verdana"/>
                <a:cs typeface="Verdana"/>
              </a:defRPr>
            </a:lvl1pPr>
            <a:lvl2pPr marL="457200" indent="0">
              <a:buNone/>
              <a:defRPr sz="800">
                <a:latin typeface="Verdana"/>
                <a:cs typeface="Verdana"/>
              </a:defRPr>
            </a:lvl2pPr>
            <a:lvl3pPr marL="914400" indent="0">
              <a:buNone/>
              <a:defRPr sz="800">
                <a:latin typeface="Verdana"/>
                <a:cs typeface="Verdana"/>
              </a:defRPr>
            </a:lvl3pPr>
            <a:lvl4pPr marL="1371600" indent="0">
              <a:buNone/>
              <a:defRPr sz="800">
                <a:latin typeface="Verdana"/>
                <a:cs typeface="Verdana"/>
              </a:defRPr>
            </a:lvl4pPr>
            <a:lvl5pPr marL="1828800" indent="0">
              <a:buNone/>
              <a:defRPr sz="800">
                <a:latin typeface="Verdana"/>
                <a:cs typeface="Verdana"/>
              </a:defRPr>
            </a:lvl5pPr>
          </a:lstStyle>
          <a:p>
            <a:pPr lvl="0"/>
            <a:r>
              <a:rPr lang="en-US" dirty="0"/>
              <a:t>Text </a:t>
            </a:r>
          </a:p>
        </p:txBody>
      </p:sp>
      <p:sp>
        <p:nvSpPr>
          <p:cNvPr id="33" name="Text Placeholder 28"/>
          <p:cNvSpPr>
            <a:spLocks noGrp="1"/>
          </p:cNvSpPr>
          <p:nvPr>
            <p:ph type="body" sz="quarter" idx="19" hasCustomPrompt="1"/>
          </p:nvPr>
        </p:nvSpPr>
        <p:spPr>
          <a:xfrm>
            <a:off x="6555740" y="4632642"/>
            <a:ext cx="2159000" cy="955675"/>
          </a:xfrm>
          <a:prstGeom prst="rect">
            <a:avLst/>
          </a:prstGeom>
        </p:spPr>
        <p:txBody>
          <a:bodyPr anchor="ctr">
            <a:noAutofit/>
          </a:bodyPr>
          <a:lstStyle>
            <a:lvl1pPr marL="0" indent="0" algn="ctr">
              <a:buNone/>
              <a:defRPr sz="1400">
                <a:latin typeface="Verdana"/>
                <a:cs typeface="Verdana"/>
              </a:defRPr>
            </a:lvl1pPr>
            <a:lvl2pPr marL="457200" indent="0">
              <a:buNone/>
              <a:defRPr sz="800">
                <a:latin typeface="Verdana"/>
                <a:cs typeface="Verdana"/>
              </a:defRPr>
            </a:lvl2pPr>
            <a:lvl3pPr marL="914400" indent="0">
              <a:buNone/>
              <a:defRPr sz="800">
                <a:latin typeface="Verdana"/>
                <a:cs typeface="Verdana"/>
              </a:defRPr>
            </a:lvl3pPr>
            <a:lvl4pPr marL="1371600" indent="0">
              <a:buNone/>
              <a:defRPr sz="800">
                <a:latin typeface="Verdana"/>
                <a:cs typeface="Verdana"/>
              </a:defRPr>
            </a:lvl4pPr>
            <a:lvl5pPr marL="1828800" indent="0">
              <a:buNone/>
              <a:defRPr sz="800">
                <a:latin typeface="Verdana"/>
                <a:cs typeface="Verdana"/>
              </a:defRPr>
            </a:lvl5pPr>
          </a:lstStyle>
          <a:p>
            <a:pPr lvl="0"/>
            <a:r>
              <a:rPr lang="en-US" dirty="0"/>
              <a:t>Text </a:t>
            </a:r>
          </a:p>
        </p:txBody>
      </p:sp>
      <p:sp>
        <p:nvSpPr>
          <p:cNvPr id="34" name="Text Placeholder 28"/>
          <p:cNvSpPr>
            <a:spLocks noGrp="1"/>
          </p:cNvSpPr>
          <p:nvPr>
            <p:ph type="body" sz="quarter" idx="20" hasCustomPrompt="1"/>
          </p:nvPr>
        </p:nvSpPr>
        <p:spPr>
          <a:xfrm>
            <a:off x="3499832" y="4622170"/>
            <a:ext cx="2159000" cy="955675"/>
          </a:xfrm>
          <a:prstGeom prst="rect">
            <a:avLst/>
          </a:prstGeom>
        </p:spPr>
        <p:txBody>
          <a:bodyPr anchor="ctr">
            <a:noAutofit/>
          </a:bodyPr>
          <a:lstStyle>
            <a:lvl1pPr marL="0" indent="0" algn="ctr">
              <a:buNone/>
              <a:defRPr sz="1400">
                <a:latin typeface="Verdana"/>
                <a:cs typeface="Verdana"/>
              </a:defRPr>
            </a:lvl1pPr>
            <a:lvl2pPr marL="457200" indent="0">
              <a:buNone/>
              <a:defRPr sz="800">
                <a:latin typeface="Verdana"/>
                <a:cs typeface="Verdana"/>
              </a:defRPr>
            </a:lvl2pPr>
            <a:lvl3pPr marL="914400" indent="0">
              <a:buNone/>
              <a:defRPr sz="800">
                <a:latin typeface="Verdana"/>
                <a:cs typeface="Verdana"/>
              </a:defRPr>
            </a:lvl3pPr>
            <a:lvl4pPr marL="1371600" indent="0">
              <a:buNone/>
              <a:defRPr sz="800">
                <a:latin typeface="Verdana"/>
                <a:cs typeface="Verdana"/>
              </a:defRPr>
            </a:lvl4pPr>
            <a:lvl5pPr marL="1828800" indent="0">
              <a:buNone/>
              <a:defRPr sz="800">
                <a:latin typeface="Verdana"/>
                <a:cs typeface="Verdana"/>
              </a:defRPr>
            </a:lvl5pPr>
          </a:lstStyle>
          <a:p>
            <a:pPr lvl="0"/>
            <a:r>
              <a:rPr lang="en-US" dirty="0"/>
              <a:t>Text </a:t>
            </a:r>
          </a:p>
        </p:txBody>
      </p:sp>
      <p:sp>
        <p:nvSpPr>
          <p:cNvPr id="35" name="Text Placeholder 28"/>
          <p:cNvSpPr>
            <a:spLocks noGrp="1"/>
          </p:cNvSpPr>
          <p:nvPr>
            <p:ph type="body" sz="quarter" idx="21" hasCustomPrompt="1"/>
          </p:nvPr>
        </p:nvSpPr>
        <p:spPr>
          <a:xfrm>
            <a:off x="459452" y="4622170"/>
            <a:ext cx="2159000" cy="955675"/>
          </a:xfrm>
          <a:prstGeom prst="rect">
            <a:avLst/>
          </a:prstGeom>
        </p:spPr>
        <p:txBody>
          <a:bodyPr anchor="ctr">
            <a:noAutofit/>
          </a:bodyPr>
          <a:lstStyle>
            <a:lvl1pPr marL="0" indent="0" algn="ctr">
              <a:buNone/>
              <a:defRPr sz="1400">
                <a:latin typeface="Verdana"/>
                <a:cs typeface="Verdana"/>
              </a:defRPr>
            </a:lvl1pPr>
            <a:lvl2pPr marL="457200" indent="0">
              <a:buNone/>
              <a:defRPr sz="800">
                <a:latin typeface="Verdana"/>
                <a:cs typeface="Verdana"/>
              </a:defRPr>
            </a:lvl2pPr>
            <a:lvl3pPr marL="914400" indent="0">
              <a:buNone/>
              <a:defRPr sz="800">
                <a:latin typeface="Verdana"/>
                <a:cs typeface="Verdana"/>
              </a:defRPr>
            </a:lvl3pPr>
            <a:lvl4pPr marL="1371600" indent="0">
              <a:buNone/>
              <a:defRPr sz="800">
                <a:latin typeface="Verdana"/>
                <a:cs typeface="Verdana"/>
              </a:defRPr>
            </a:lvl4pPr>
            <a:lvl5pPr marL="1828800" indent="0">
              <a:buNone/>
              <a:defRPr sz="800">
                <a:latin typeface="Verdana"/>
                <a:cs typeface="Verdana"/>
              </a:defRPr>
            </a:lvl5pPr>
          </a:lstStyle>
          <a:p>
            <a:pPr lvl="0"/>
            <a:r>
              <a:rPr lang="en-US" dirty="0"/>
              <a:t>Text </a:t>
            </a:r>
          </a:p>
        </p:txBody>
      </p:sp>
      <p:sp>
        <p:nvSpPr>
          <p:cNvPr id="36" name="Text Placeholder 28"/>
          <p:cNvSpPr>
            <a:spLocks noGrp="1"/>
          </p:cNvSpPr>
          <p:nvPr>
            <p:ph type="body" sz="quarter" idx="22" hasCustomPrompt="1"/>
          </p:nvPr>
        </p:nvSpPr>
        <p:spPr>
          <a:xfrm>
            <a:off x="456625" y="3230005"/>
            <a:ext cx="2159000" cy="955675"/>
          </a:xfrm>
          <a:prstGeom prst="rect">
            <a:avLst/>
          </a:prstGeom>
        </p:spPr>
        <p:txBody>
          <a:bodyPr anchor="ctr">
            <a:noAutofit/>
          </a:bodyPr>
          <a:lstStyle>
            <a:lvl1pPr marL="0" indent="0" algn="ctr">
              <a:buNone/>
              <a:defRPr sz="1400">
                <a:latin typeface="Verdana"/>
                <a:cs typeface="Verdana"/>
              </a:defRPr>
            </a:lvl1pPr>
            <a:lvl2pPr marL="457200" indent="0">
              <a:buNone/>
              <a:defRPr sz="800">
                <a:latin typeface="Verdana"/>
                <a:cs typeface="Verdana"/>
              </a:defRPr>
            </a:lvl2pPr>
            <a:lvl3pPr marL="914400" indent="0">
              <a:buNone/>
              <a:defRPr sz="800">
                <a:latin typeface="Verdana"/>
                <a:cs typeface="Verdana"/>
              </a:defRPr>
            </a:lvl3pPr>
            <a:lvl4pPr marL="1371600" indent="0">
              <a:buNone/>
              <a:defRPr sz="800">
                <a:latin typeface="Verdana"/>
                <a:cs typeface="Verdana"/>
              </a:defRPr>
            </a:lvl4pPr>
            <a:lvl5pPr marL="1828800" indent="0">
              <a:buNone/>
              <a:defRPr sz="800">
                <a:latin typeface="Verdana"/>
                <a:cs typeface="Verdana"/>
              </a:defRPr>
            </a:lvl5pPr>
          </a:lstStyle>
          <a:p>
            <a:pPr lvl="0"/>
            <a:r>
              <a:rPr lang="en-US" dirty="0"/>
              <a:t>Text </a:t>
            </a:r>
          </a:p>
        </p:txBody>
      </p:sp>
      <p:cxnSp>
        <p:nvCxnSpPr>
          <p:cNvPr id="37" name="Straight Arrow Connector 36"/>
          <p:cNvCxnSpPr/>
          <p:nvPr userDrawn="1"/>
        </p:nvCxnSpPr>
        <p:spPr>
          <a:xfrm flipV="1">
            <a:off x="1529080" y="2851889"/>
            <a:ext cx="0" cy="29747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userDrawn="1"/>
        </p:nvCxnSpPr>
        <p:spPr>
          <a:xfrm flipV="1">
            <a:off x="1529080" y="4254216"/>
            <a:ext cx="0" cy="29747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39" name="Title 6"/>
          <p:cNvSpPr>
            <a:spLocks noGrp="1"/>
          </p:cNvSpPr>
          <p:nvPr>
            <p:ph type="title" hasCustomPrompt="1"/>
          </p:nvPr>
        </p:nvSpPr>
        <p:spPr>
          <a:xfrm>
            <a:off x="457200" y="274639"/>
            <a:ext cx="8229600" cy="660081"/>
          </a:xfrm>
          <a:prstGeom prst="rect">
            <a:avLst/>
          </a:prstGeom>
        </p:spPr>
        <p:txBody>
          <a:bodyPr anchor="ctr">
            <a:normAutofit/>
          </a:bodyPr>
          <a:lstStyle>
            <a:lvl1pPr algn="l">
              <a:defRPr sz="3600">
                <a:solidFill>
                  <a:srgbClr val="AC2973"/>
                </a:solidFill>
                <a:latin typeface="Times New Roman"/>
                <a:cs typeface="Times New Roman"/>
              </a:defRPr>
            </a:lvl1pPr>
          </a:lstStyle>
          <a:p>
            <a:r>
              <a:rPr lang="en-US" dirty="0"/>
              <a:t>Title</a:t>
            </a:r>
          </a:p>
        </p:txBody>
      </p:sp>
      <p:sp>
        <p:nvSpPr>
          <p:cNvPr id="40" name="Text Placeholder 8"/>
          <p:cNvSpPr>
            <a:spLocks noGrp="1"/>
          </p:cNvSpPr>
          <p:nvPr>
            <p:ph type="body" sz="quarter" idx="13" hasCustomPrompt="1"/>
          </p:nvPr>
        </p:nvSpPr>
        <p:spPr>
          <a:xfrm>
            <a:off x="457200" y="934720"/>
            <a:ext cx="8229600" cy="345439"/>
          </a:xfrm>
          <a:prstGeom prst="rect">
            <a:avLst/>
          </a:prstGeom>
        </p:spPr>
        <p:txBody>
          <a:bodyPr anchor="ctr">
            <a:noAutofit/>
          </a:bodyPr>
          <a:lstStyle>
            <a:lvl1pPr marL="0" indent="0">
              <a:buNone/>
              <a:defRPr sz="1800">
                <a:latin typeface="Verdana"/>
                <a:cs typeface="Verdana"/>
              </a:defRPr>
            </a:lvl1pPr>
            <a:lvl2pPr marL="457200" indent="0">
              <a:buNone/>
              <a:defRPr sz="1600">
                <a:latin typeface="Verdana"/>
                <a:cs typeface="Verdana"/>
              </a:defRPr>
            </a:lvl2pPr>
            <a:lvl3pPr marL="914400" indent="0">
              <a:buNone/>
              <a:defRPr sz="1600">
                <a:latin typeface="Verdana"/>
                <a:cs typeface="Verdana"/>
              </a:defRPr>
            </a:lvl3pPr>
            <a:lvl4pPr marL="1371600" indent="0">
              <a:buNone/>
              <a:defRPr sz="1600">
                <a:latin typeface="Verdana"/>
                <a:cs typeface="Verdana"/>
              </a:defRPr>
            </a:lvl4pPr>
            <a:lvl5pPr marL="1828800" indent="0">
              <a:buNone/>
              <a:defRPr sz="1600">
                <a:latin typeface="Verdana"/>
                <a:cs typeface="Verdana"/>
              </a:defRPr>
            </a:lvl5pPr>
          </a:lstStyle>
          <a:p>
            <a:pPr lvl="0"/>
            <a:r>
              <a:rPr lang="en-US" dirty="0"/>
              <a:t>Subtitle</a:t>
            </a:r>
          </a:p>
        </p:txBody>
      </p:sp>
      <p:cxnSp>
        <p:nvCxnSpPr>
          <p:cNvPr id="41" name="Straight Connector 40"/>
          <p:cNvCxnSpPr/>
          <p:nvPr userDrawn="1"/>
        </p:nvCxnSpPr>
        <p:spPr>
          <a:xfrm>
            <a:off x="457200" y="1361440"/>
            <a:ext cx="82296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42" name="Slide Number Placeholder 4"/>
          <p:cNvSpPr>
            <a:spLocks noGrp="1"/>
          </p:cNvSpPr>
          <p:nvPr>
            <p:ph type="sldNum" sz="quarter" idx="12"/>
          </p:nvPr>
        </p:nvSpPr>
        <p:spPr>
          <a:xfrm>
            <a:off x="6553200" y="6268720"/>
            <a:ext cx="2133600" cy="589280"/>
          </a:xfrm>
          <a:prstGeom prst="rect">
            <a:avLst/>
          </a:prstGeom>
        </p:spPr>
        <p:txBody>
          <a:bodyPr/>
          <a:lstStyle>
            <a:lvl1pPr algn="r">
              <a:defRPr sz="1400">
                <a:solidFill>
                  <a:schemeClr val="tx1"/>
                </a:solidFill>
                <a:latin typeface="Verdana"/>
                <a:cs typeface="Verdana"/>
              </a:defRPr>
            </a:lvl1pPr>
          </a:lstStyle>
          <a:p>
            <a:fld id="{517EF3EC-CC20-2E4D-A85A-775F66D463CA}" type="slidenum">
              <a:rPr lang="en-US" smtClean="0"/>
              <a:pPr/>
              <a:t>‹#›</a:t>
            </a:fld>
            <a:endParaRPr lang="en-US" dirty="0"/>
          </a:p>
        </p:txBody>
      </p:sp>
    </p:spTree>
    <p:extLst>
      <p:ext uri="{BB962C8B-B14F-4D97-AF65-F5344CB8AC3E}">
        <p14:creationId xmlns:p14="http://schemas.microsoft.com/office/powerpoint/2010/main" val="10435766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low Chart with Image">
    <p:spTree>
      <p:nvGrpSpPr>
        <p:cNvPr id="1" name=""/>
        <p:cNvGrpSpPr/>
        <p:nvPr/>
      </p:nvGrpSpPr>
      <p:grpSpPr>
        <a:xfrm>
          <a:off x="0" y="0"/>
          <a:ext cx="0" cy="0"/>
          <a:chOff x="0" y="0"/>
          <a:chExt cx="0" cy="0"/>
        </a:xfrm>
      </p:grpSpPr>
      <p:pic>
        <p:nvPicPr>
          <p:cNvPr id="12" name="Picture 11" descr="beazley_footerlin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807012"/>
            <a:ext cx="9144000" cy="646176"/>
          </a:xfrm>
          <a:prstGeom prst="rect">
            <a:avLst/>
          </a:prstGeom>
        </p:spPr>
      </p:pic>
      <p:pic>
        <p:nvPicPr>
          <p:cNvPr id="40" name="Picture 39" descr="shutterstock_386640640.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174581" y="2102548"/>
            <a:ext cx="2794839" cy="2875788"/>
          </a:xfrm>
          <a:prstGeom prst="ellipse">
            <a:avLst/>
          </a:prstGeom>
        </p:spPr>
      </p:pic>
      <p:sp>
        <p:nvSpPr>
          <p:cNvPr id="41" name="Rectangle 2"/>
          <p:cNvSpPr/>
          <p:nvPr userDrawn="1"/>
        </p:nvSpPr>
        <p:spPr>
          <a:xfrm>
            <a:off x="3108960" y="2611119"/>
            <a:ext cx="602437" cy="496022"/>
          </a:xfrm>
          <a:custGeom>
            <a:avLst/>
            <a:gdLst>
              <a:gd name="connsiteX0" fmla="*/ 0 w 2980871"/>
              <a:gd name="connsiteY0" fmla="*/ 0 h 3414713"/>
              <a:gd name="connsiteX1" fmla="*/ 2980871 w 2980871"/>
              <a:gd name="connsiteY1" fmla="*/ 0 h 3414713"/>
              <a:gd name="connsiteX2" fmla="*/ 2980871 w 2980871"/>
              <a:gd name="connsiteY2" fmla="*/ 3414713 h 3414713"/>
              <a:gd name="connsiteX3" fmla="*/ 0 w 2980871"/>
              <a:gd name="connsiteY3" fmla="*/ 3414713 h 3414713"/>
              <a:gd name="connsiteX4" fmla="*/ 0 w 2980871"/>
              <a:gd name="connsiteY4" fmla="*/ 0 h 3414713"/>
              <a:gd name="connsiteX0" fmla="*/ 526143 w 2980871"/>
              <a:gd name="connsiteY0" fmla="*/ 907143 h 3414713"/>
              <a:gd name="connsiteX1" fmla="*/ 2980871 w 2980871"/>
              <a:gd name="connsiteY1" fmla="*/ 0 h 3414713"/>
              <a:gd name="connsiteX2" fmla="*/ 2980871 w 2980871"/>
              <a:gd name="connsiteY2" fmla="*/ 3414713 h 3414713"/>
              <a:gd name="connsiteX3" fmla="*/ 0 w 2980871"/>
              <a:gd name="connsiteY3" fmla="*/ 3414713 h 3414713"/>
              <a:gd name="connsiteX4" fmla="*/ 526143 w 2980871"/>
              <a:gd name="connsiteY4" fmla="*/ 907143 h 3414713"/>
              <a:gd name="connsiteX0" fmla="*/ 9072 w 2980871"/>
              <a:gd name="connsiteY0" fmla="*/ 172357 h 3414713"/>
              <a:gd name="connsiteX1" fmla="*/ 2980871 w 2980871"/>
              <a:gd name="connsiteY1" fmla="*/ 0 h 3414713"/>
              <a:gd name="connsiteX2" fmla="*/ 2980871 w 2980871"/>
              <a:gd name="connsiteY2" fmla="*/ 3414713 h 3414713"/>
              <a:gd name="connsiteX3" fmla="*/ 0 w 2980871"/>
              <a:gd name="connsiteY3" fmla="*/ 3414713 h 3414713"/>
              <a:gd name="connsiteX4" fmla="*/ 9072 w 2980871"/>
              <a:gd name="connsiteY4" fmla="*/ 172357 h 3414713"/>
              <a:gd name="connsiteX0" fmla="*/ 0 w 2971799"/>
              <a:gd name="connsiteY0" fmla="*/ 172357 h 3414713"/>
              <a:gd name="connsiteX1" fmla="*/ 2971799 w 2971799"/>
              <a:gd name="connsiteY1" fmla="*/ 0 h 3414713"/>
              <a:gd name="connsiteX2" fmla="*/ 2971799 w 2971799"/>
              <a:gd name="connsiteY2" fmla="*/ 3414713 h 3414713"/>
              <a:gd name="connsiteX3" fmla="*/ 1006928 w 2971799"/>
              <a:gd name="connsiteY3" fmla="*/ 3387499 h 3414713"/>
              <a:gd name="connsiteX4" fmla="*/ 0 w 2971799"/>
              <a:gd name="connsiteY4" fmla="*/ 172357 h 3414713"/>
              <a:gd name="connsiteX0" fmla="*/ 1 w 2971800"/>
              <a:gd name="connsiteY0" fmla="*/ 172357 h 3469142"/>
              <a:gd name="connsiteX1" fmla="*/ 2971800 w 2971800"/>
              <a:gd name="connsiteY1" fmla="*/ 0 h 3469142"/>
              <a:gd name="connsiteX2" fmla="*/ 2971800 w 2971800"/>
              <a:gd name="connsiteY2" fmla="*/ 3414713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08300 w 2971800"/>
              <a:gd name="connsiteY2" fmla="*/ 2788784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71800 w 2971800"/>
              <a:gd name="connsiteY2" fmla="*/ 3405641 h 3469142"/>
              <a:gd name="connsiteX3" fmla="*/ 0 w 2971800"/>
              <a:gd name="connsiteY3" fmla="*/ 3469142 h 3469142"/>
              <a:gd name="connsiteX4" fmla="*/ 1 w 2971800"/>
              <a:gd name="connsiteY4" fmla="*/ 172357 h 3469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00" h="3469142">
                <a:moveTo>
                  <a:pt x="1" y="172357"/>
                </a:moveTo>
                <a:lnTo>
                  <a:pt x="2971800" y="0"/>
                </a:lnTo>
                <a:lnTo>
                  <a:pt x="2971800" y="3405641"/>
                </a:lnTo>
                <a:lnTo>
                  <a:pt x="0" y="3469142"/>
                </a:lnTo>
                <a:cubicBezTo>
                  <a:pt x="0" y="2370214"/>
                  <a:pt x="1" y="1271285"/>
                  <a:pt x="1" y="172357"/>
                </a:cubicBez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Text Placeholder 17"/>
          <p:cNvSpPr>
            <a:spLocks noGrp="1"/>
          </p:cNvSpPr>
          <p:nvPr>
            <p:ph type="body" sz="quarter" idx="17" hasCustomPrompt="1"/>
          </p:nvPr>
        </p:nvSpPr>
        <p:spPr>
          <a:xfrm>
            <a:off x="3108960" y="2621908"/>
            <a:ext cx="602437" cy="486849"/>
          </a:xfrm>
          <a:prstGeom prst="rect">
            <a:avLst/>
          </a:prstGeom>
        </p:spPr>
        <p:txBody>
          <a:bodyPr anchor="ctr">
            <a:noAutofit/>
          </a:bodyPr>
          <a:lstStyle>
            <a:lvl1pPr marL="0" indent="0" algn="ctr">
              <a:buNone/>
              <a:defRPr sz="2400" b="1">
                <a:solidFill>
                  <a:srgbClr val="FFFFFF"/>
                </a:solidFill>
                <a:latin typeface="Times New Roman"/>
                <a:cs typeface="Times New Roman"/>
              </a:defRPr>
            </a:lvl1pPr>
            <a:lvl2pPr marL="457200" indent="0" algn="ctr">
              <a:buNone/>
              <a:defRPr sz="1200">
                <a:latin typeface="Verdana"/>
                <a:cs typeface="Verdana"/>
              </a:defRPr>
            </a:lvl2pPr>
            <a:lvl3pPr marL="914400" indent="0" algn="ctr">
              <a:buNone/>
              <a:defRPr sz="1200">
                <a:latin typeface="Verdana"/>
                <a:cs typeface="Verdana"/>
              </a:defRPr>
            </a:lvl3pPr>
            <a:lvl4pPr marL="1371600" indent="0" algn="ctr">
              <a:buNone/>
              <a:defRPr sz="1200">
                <a:latin typeface="Verdana"/>
                <a:cs typeface="Verdana"/>
              </a:defRPr>
            </a:lvl4pPr>
            <a:lvl5pPr marL="1828800" indent="0" algn="ctr">
              <a:buNone/>
              <a:defRPr sz="1200">
                <a:latin typeface="Verdana"/>
                <a:cs typeface="Verdana"/>
              </a:defRPr>
            </a:lvl5pPr>
          </a:lstStyle>
          <a:p>
            <a:pPr lvl="0"/>
            <a:r>
              <a:rPr lang="en-US" dirty="0"/>
              <a:t>#</a:t>
            </a:r>
          </a:p>
        </p:txBody>
      </p:sp>
      <p:sp>
        <p:nvSpPr>
          <p:cNvPr id="44" name="Rectangle 2"/>
          <p:cNvSpPr/>
          <p:nvPr userDrawn="1"/>
        </p:nvSpPr>
        <p:spPr>
          <a:xfrm>
            <a:off x="4277360" y="1737360"/>
            <a:ext cx="602437" cy="496022"/>
          </a:xfrm>
          <a:custGeom>
            <a:avLst/>
            <a:gdLst>
              <a:gd name="connsiteX0" fmla="*/ 0 w 2980871"/>
              <a:gd name="connsiteY0" fmla="*/ 0 h 3414713"/>
              <a:gd name="connsiteX1" fmla="*/ 2980871 w 2980871"/>
              <a:gd name="connsiteY1" fmla="*/ 0 h 3414713"/>
              <a:gd name="connsiteX2" fmla="*/ 2980871 w 2980871"/>
              <a:gd name="connsiteY2" fmla="*/ 3414713 h 3414713"/>
              <a:gd name="connsiteX3" fmla="*/ 0 w 2980871"/>
              <a:gd name="connsiteY3" fmla="*/ 3414713 h 3414713"/>
              <a:gd name="connsiteX4" fmla="*/ 0 w 2980871"/>
              <a:gd name="connsiteY4" fmla="*/ 0 h 3414713"/>
              <a:gd name="connsiteX0" fmla="*/ 526143 w 2980871"/>
              <a:gd name="connsiteY0" fmla="*/ 907143 h 3414713"/>
              <a:gd name="connsiteX1" fmla="*/ 2980871 w 2980871"/>
              <a:gd name="connsiteY1" fmla="*/ 0 h 3414713"/>
              <a:gd name="connsiteX2" fmla="*/ 2980871 w 2980871"/>
              <a:gd name="connsiteY2" fmla="*/ 3414713 h 3414713"/>
              <a:gd name="connsiteX3" fmla="*/ 0 w 2980871"/>
              <a:gd name="connsiteY3" fmla="*/ 3414713 h 3414713"/>
              <a:gd name="connsiteX4" fmla="*/ 526143 w 2980871"/>
              <a:gd name="connsiteY4" fmla="*/ 907143 h 3414713"/>
              <a:gd name="connsiteX0" fmla="*/ 9072 w 2980871"/>
              <a:gd name="connsiteY0" fmla="*/ 172357 h 3414713"/>
              <a:gd name="connsiteX1" fmla="*/ 2980871 w 2980871"/>
              <a:gd name="connsiteY1" fmla="*/ 0 h 3414713"/>
              <a:gd name="connsiteX2" fmla="*/ 2980871 w 2980871"/>
              <a:gd name="connsiteY2" fmla="*/ 3414713 h 3414713"/>
              <a:gd name="connsiteX3" fmla="*/ 0 w 2980871"/>
              <a:gd name="connsiteY3" fmla="*/ 3414713 h 3414713"/>
              <a:gd name="connsiteX4" fmla="*/ 9072 w 2980871"/>
              <a:gd name="connsiteY4" fmla="*/ 172357 h 3414713"/>
              <a:gd name="connsiteX0" fmla="*/ 0 w 2971799"/>
              <a:gd name="connsiteY0" fmla="*/ 172357 h 3414713"/>
              <a:gd name="connsiteX1" fmla="*/ 2971799 w 2971799"/>
              <a:gd name="connsiteY1" fmla="*/ 0 h 3414713"/>
              <a:gd name="connsiteX2" fmla="*/ 2971799 w 2971799"/>
              <a:gd name="connsiteY2" fmla="*/ 3414713 h 3414713"/>
              <a:gd name="connsiteX3" fmla="*/ 1006928 w 2971799"/>
              <a:gd name="connsiteY3" fmla="*/ 3387499 h 3414713"/>
              <a:gd name="connsiteX4" fmla="*/ 0 w 2971799"/>
              <a:gd name="connsiteY4" fmla="*/ 172357 h 3414713"/>
              <a:gd name="connsiteX0" fmla="*/ 1 w 2971800"/>
              <a:gd name="connsiteY0" fmla="*/ 172357 h 3469142"/>
              <a:gd name="connsiteX1" fmla="*/ 2971800 w 2971800"/>
              <a:gd name="connsiteY1" fmla="*/ 0 h 3469142"/>
              <a:gd name="connsiteX2" fmla="*/ 2971800 w 2971800"/>
              <a:gd name="connsiteY2" fmla="*/ 3414713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08300 w 2971800"/>
              <a:gd name="connsiteY2" fmla="*/ 2788784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71800 w 2971800"/>
              <a:gd name="connsiteY2" fmla="*/ 3405641 h 3469142"/>
              <a:gd name="connsiteX3" fmla="*/ 0 w 2971800"/>
              <a:gd name="connsiteY3" fmla="*/ 3469142 h 3469142"/>
              <a:gd name="connsiteX4" fmla="*/ 1 w 2971800"/>
              <a:gd name="connsiteY4" fmla="*/ 172357 h 3469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00" h="3469142">
                <a:moveTo>
                  <a:pt x="1" y="172357"/>
                </a:moveTo>
                <a:lnTo>
                  <a:pt x="2971800" y="0"/>
                </a:lnTo>
                <a:lnTo>
                  <a:pt x="2971800" y="3405641"/>
                </a:lnTo>
                <a:lnTo>
                  <a:pt x="0" y="3469142"/>
                </a:lnTo>
                <a:cubicBezTo>
                  <a:pt x="0" y="2370214"/>
                  <a:pt x="1" y="1271285"/>
                  <a:pt x="1" y="17235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Text Placeholder 17"/>
          <p:cNvSpPr>
            <a:spLocks noGrp="1"/>
          </p:cNvSpPr>
          <p:nvPr>
            <p:ph type="body" sz="quarter" idx="18" hasCustomPrompt="1"/>
          </p:nvPr>
        </p:nvSpPr>
        <p:spPr>
          <a:xfrm>
            <a:off x="4277360" y="1748149"/>
            <a:ext cx="602437" cy="486849"/>
          </a:xfrm>
          <a:prstGeom prst="rect">
            <a:avLst/>
          </a:prstGeom>
        </p:spPr>
        <p:txBody>
          <a:bodyPr anchor="ctr">
            <a:noAutofit/>
          </a:bodyPr>
          <a:lstStyle>
            <a:lvl1pPr marL="0" indent="0" algn="ctr">
              <a:buNone/>
              <a:defRPr sz="2400" b="1">
                <a:solidFill>
                  <a:srgbClr val="FFFFFF"/>
                </a:solidFill>
                <a:latin typeface="Times New Roman"/>
                <a:cs typeface="Times New Roman"/>
              </a:defRPr>
            </a:lvl1pPr>
            <a:lvl2pPr marL="457200" indent="0" algn="ctr">
              <a:buNone/>
              <a:defRPr sz="1200">
                <a:latin typeface="Verdana"/>
                <a:cs typeface="Verdana"/>
              </a:defRPr>
            </a:lvl2pPr>
            <a:lvl3pPr marL="914400" indent="0" algn="ctr">
              <a:buNone/>
              <a:defRPr sz="1200">
                <a:latin typeface="Verdana"/>
                <a:cs typeface="Verdana"/>
              </a:defRPr>
            </a:lvl3pPr>
            <a:lvl4pPr marL="1371600" indent="0" algn="ctr">
              <a:buNone/>
              <a:defRPr sz="1200">
                <a:latin typeface="Verdana"/>
                <a:cs typeface="Verdana"/>
              </a:defRPr>
            </a:lvl4pPr>
            <a:lvl5pPr marL="1828800" indent="0" algn="ctr">
              <a:buNone/>
              <a:defRPr sz="1200">
                <a:latin typeface="Verdana"/>
                <a:cs typeface="Verdana"/>
              </a:defRPr>
            </a:lvl5pPr>
          </a:lstStyle>
          <a:p>
            <a:pPr lvl="0"/>
            <a:r>
              <a:rPr lang="en-US" dirty="0"/>
              <a:t>#</a:t>
            </a:r>
          </a:p>
        </p:txBody>
      </p:sp>
      <p:sp>
        <p:nvSpPr>
          <p:cNvPr id="46" name="Rectangle 2"/>
          <p:cNvSpPr/>
          <p:nvPr userDrawn="1"/>
        </p:nvSpPr>
        <p:spPr>
          <a:xfrm>
            <a:off x="5493351" y="2621908"/>
            <a:ext cx="602437" cy="496022"/>
          </a:xfrm>
          <a:custGeom>
            <a:avLst/>
            <a:gdLst>
              <a:gd name="connsiteX0" fmla="*/ 0 w 2980871"/>
              <a:gd name="connsiteY0" fmla="*/ 0 h 3414713"/>
              <a:gd name="connsiteX1" fmla="*/ 2980871 w 2980871"/>
              <a:gd name="connsiteY1" fmla="*/ 0 h 3414713"/>
              <a:gd name="connsiteX2" fmla="*/ 2980871 w 2980871"/>
              <a:gd name="connsiteY2" fmla="*/ 3414713 h 3414713"/>
              <a:gd name="connsiteX3" fmla="*/ 0 w 2980871"/>
              <a:gd name="connsiteY3" fmla="*/ 3414713 h 3414713"/>
              <a:gd name="connsiteX4" fmla="*/ 0 w 2980871"/>
              <a:gd name="connsiteY4" fmla="*/ 0 h 3414713"/>
              <a:gd name="connsiteX0" fmla="*/ 526143 w 2980871"/>
              <a:gd name="connsiteY0" fmla="*/ 907143 h 3414713"/>
              <a:gd name="connsiteX1" fmla="*/ 2980871 w 2980871"/>
              <a:gd name="connsiteY1" fmla="*/ 0 h 3414713"/>
              <a:gd name="connsiteX2" fmla="*/ 2980871 w 2980871"/>
              <a:gd name="connsiteY2" fmla="*/ 3414713 h 3414713"/>
              <a:gd name="connsiteX3" fmla="*/ 0 w 2980871"/>
              <a:gd name="connsiteY3" fmla="*/ 3414713 h 3414713"/>
              <a:gd name="connsiteX4" fmla="*/ 526143 w 2980871"/>
              <a:gd name="connsiteY4" fmla="*/ 907143 h 3414713"/>
              <a:gd name="connsiteX0" fmla="*/ 9072 w 2980871"/>
              <a:gd name="connsiteY0" fmla="*/ 172357 h 3414713"/>
              <a:gd name="connsiteX1" fmla="*/ 2980871 w 2980871"/>
              <a:gd name="connsiteY1" fmla="*/ 0 h 3414713"/>
              <a:gd name="connsiteX2" fmla="*/ 2980871 w 2980871"/>
              <a:gd name="connsiteY2" fmla="*/ 3414713 h 3414713"/>
              <a:gd name="connsiteX3" fmla="*/ 0 w 2980871"/>
              <a:gd name="connsiteY3" fmla="*/ 3414713 h 3414713"/>
              <a:gd name="connsiteX4" fmla="*/ 9072 w 2980871"/>
              <a:gd name="connsiteY4" fmla="*/ 172357 h 3414713"/>
              <a:gd name="connsiteX0" fmla="*/ 0 w 2971799"/>
              <a:gd name="connsiteY0" fmla="*/ 172357 h 3414713"/>
              <a:gd name="connsiteX1" fmla="*/ 2971799 w 2971799"/>
              <a:gd name="connsiteY1" fmla="*/ 0 h 3414713"/>
              <a:gd name="connsiteX2" fmla="*/ 2971799 w 2971799"/>
              <a:gd name="connsiteY2" fmla="*/ 3414713 h 3414713"/>
              <a:gd name="connsiteX3" fmla="*/ 1006928 w 2971799"/>
              <a:gd name="connsiteY3" fmla="*/ 3387499 h 3414713"/>
              <a:gd name="connsiteX4" fmla="*/ 0 w 2971799"/>
              <a:gd name="connsiteY4" fmla="*/ 172357 h 3414713"/>
              <a:gd name="connsiteX0" fmla="*/ 1 w 2971800"/>
              <a:gd name="connsiteY0" fmla="*/ 172357 h 3469142"/>
              <a:gd name="connsiteX1" fmla="*/ 2971800 w 2971800"/>
              <a:gd name="connsiteY1" fmla="*/ 0 h 3469142"/>
              <a:gd name="connsiteX2" fmla="*/ 2971800 w 2971800"/>
              <a:gd name="connsiteY2" fmla="*/ 3414713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08300 w 2971800"/>
              <a:gd name="connsiteY2" fmla="*/ 2788784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71800 w 2971800"/>
              <a:gd name="connsiteY2" fmla="*/ 3405641 h 3469142"/>
              <a:gd name="connsiteX3" fmla="*/ 0 w 2971800"/>
              <a:gd name="connsiteY3" fmla="*/ 3469142 h 3469142"/>
              <a:gd name="connsiteX4" fmla="*/ 1 w 2971800"/>
              <a:gd name="connsiteY4" fmla="*/ 172357 h 3469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00" h="3469142">
                <a:moveTo>
                  <a:pt x="1" y="172357"/>
                </a:moveTo>
                <a:lnTo>
                  <a:pt x="2971800" y="0"/>
                </a:lnTo>
                <a:lnTo>
                  <a:pt x="2971800" y="3405641"/>
                </a:lnTo>
                <a:lnTo>
                  <a:pt x="0" y="3469142"/>
                </a:lnTo>
                <a:cubicBezTo>
                  <a:pt x="0" y="2370214"/>
                  <a:pt x="1" y="1271285"/>
                  <a:pt x="1" y="172357"/>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Text Placeholder 17"/>
          <p:cNvSpPr>
            <a:spLocks noGrp="1"/>
          </p:cNvSpPr>
          <p:nvPr>
            <p:ph type="body" sz="quarter" idx="19" hasCustomPrompt="1"/>
          </p:nvPr>
        </p:nvSpPr>
        <p:spPr>
          <a:xfrm>
            <a:off x="5493351" y="2632697"/>
            <a:ext cx="602437" cy="486849"/>
          </a:xfrm>
          <a:prstGeom prst="rect">
            <a:avLst/>
          </a:prstGeom>
        </p:spPr>
        <p:txBody>
          <a:bodyPr anchor="ctr">
            <a:noAutofit/>
          </a:bodyPr>
          <a:lstStyle>
            <a:lvl1pPr marL="0" indent="0" algn="ctr">
              <a:buNone/>
              <a:defRPr sz="2400" b="1">
                <a:solidFill>
                  <a:srgbClr val="FFFFFF"/>
                </a:solidFill>
                <a:latin typeface="Times New Roman"/>
                <a:cs typeface="Times New Roman"/>
              </a:defRPr>
            </a:lvl1pPr>
            <a:lvl2pPr marL="457200" indent="0" algn="ctr">
              <a:buNone/>
              <a:defRPr sz="1200">
                <a:latin typeface="Verdana"/>
                <a:cs typeface="Verdana"/>
              </a:defRPr>
            </a:lvl2pPr>
            <a:lvl3pPr marL="914400" indent="0" algn="ctr">
              <a:buNone/>
              <a:defRPr sz="1200">
                <a:latin typeface="Verdana"/>
                <a:cs typeface="Verdana"/>
              </a:defRPr>
            </a:lvl3pPr>
            <a:lvl4pPr marL="1371600" indent="0" algn="ctr">
              <a:buNone/>
              <a:defRPr sz="1200">
                <a:latin typeface="Verdana"/>
                <a:cs typeface="Verdana"/>
              </a:defRPr>
            </a:lvl4pPr>
            <a:lvl5pPr marL="1828800" indent="0" algn="ctr">
              <a:buNone/>
              <a:defRPr sz="1200">
                <a:latin typeface="Verdana"/>
                <a:cs typeface="Verdana"/>
              </a:defRPr>
            </a:lvl5pPr>
          </a:lstStyle>
          <a:p>
            <a:pPr lvl="0"/>
            <a:r>
              <a:rPr lang="en-US" dirty="0"/>
              <a:t>#</a:t>
            </a:r>
          </a:p>
        </p:txBody>
      </p:sp>
      <p:sp>
        <p:nvSpPr>
          <p:cNvPr id="48" name="Rectangle 2"/>
          <p:cNvSpPr/>
          <p:nvPr userDrawn="1"/>
        </p:nvSpPr>
        <p:spPr>
          <a:xfrm>
            <a:off x="5493351" y="3933399"/>
            <a:ext cx="602437" cy="496022"/>
          </a:xfrm>
          <a:custGeom>
            <a:avLst/>
            <a:gdLst>
              <a:gd name="connsiteX0" fmla="*/ 0 w 2980871"/>
              <a:gd name="connsiteY0" fmla="*/ 0 h 3414713"/>
              <a:gd name="connsiteX1" fmla="*/ 2980871 w 2980871"/>
              <a:gd name="connsiteY1" fmla="*/ 0 h 3414713"/>
              <a:gd name="connsiteX2" fmla="*/ 2980871 w 2980871"/>
              <a:gd name="connsiteY2" fmla="*/ 3414713 h 3414713"/>
              <a:gd name="connsiteX3" fmla="*/ 0 w 2980871"/>
              <a:gd name="connsiteY3" fmla="*/ 3414713 h 3414713"/>
              <a:gd name="connsiteX4" fmla="*/ 0 w 2980871"/>
              <a:gd name="connsiteY4" fmla="*/ 0 h 3414713"/>
              <a:gd name="connsiteX0" fmla="*/ 526143 w 2980871"/>
              <a:gd name="connsiteY0" fmla="*/ 907143 h 3414713"/>
              <a:gd name="connsiteX1" fmla="*/ 2980871 w 2980871"/>
              <a:gd name="connsiteY1" fmla="*/ 0 h 3414713"/>
              <a:gd name="connsiteX2" fmla="*/ 2980871 w 2980871"/>
              <a:gd name="connsiteY2" fmla="*/ 3414713 h 3414713"/>
              <a:gd name="connsiteX3" fmla="*/ 0 w 2980871"/>
              <a:gd name="connsiteY3" fmla="*/ 3414713 h 3414713"/>
              <a:gd name="connsiteX4" fmla="*/ 526143 w 2980871"/>
              <a:gd name="connsiteY4" fmla="*/ 907143 h 3414713"/>
              <a:gd name="connsiteX0" fmla="*/ 9072 w 2980871"/>
              <a:gd name="connsiteY0" fmla="*/ 172357 h 3414713"/>
              <a:gd name="connsiteX1" fmla="*/ 2980871 w 2980871"/>
              <a:gd name="connsiteY1" fmla="*/ 0 h 3414713"/>
              <a:gd name="connsiteX2" fmla="*/ 2980871 w 2980871"/>
              <a:gd name="connsiteY2" fmla="*/ 3414713 h 3414713"/>
              <a:gd name="connsiteX3" fmla="*/ 0 w 2980871"/>
              <a:gd name="connsiteY3" fmla="*/ 3414713 h 3414713"/>
              <a:gd name="connsiteX4" fmla="*/ 9072 w 2980871"/>
              <a:gd name="connsiteY4" fmla="*/ 172357 h 3414713"/>
              <a:gd name="connsiteX0" fmla="*/ 0 w 2971799"/>
              <a:gd name="connsiteY0" fmla="*/ 172357 h 3414713"/>
              <a:gd name="connsiteX1" fmla="*/ 2971799 w 2971799"/>
              <a:gd name="connsiteY1" fmla="*/ 0 h 3414713"/>
              <a:gd name="connsiteX2" fmla="*/ 2971799 w 2971799"/>
              <a:gd name="connsiteY2" fmla="*/ 3414713 h 3414713"/>
              <a:gd name="connsiteX3" fmla="*/ 1006928 w 2971799"/>
              <a:gd name="connsiteY3" fmla="*/ 3387499 h 3414713"/>
              <a:gd name="connsiteX4" fmla="*/ 0 w 2971799"/>
              <a:gd name="connsiteY4" fmla="*/ 172357 h 3414713"/>
              <a:gd name="connsiteX0" fmla="*/ 1 w 2971800"/>
              <a:gd name="connsiteY0" fmla="*/ 172357 h 3469142"/>
              <a:gd name="connsiteX1" fmla="*/ 2971800 w 2971800"/>
              <a:gd name="connsiteY1" fmla="*/ 0 h 3469142"/>
              <a:gd name="connsiteX2" fmla="*/ 2971800 w 2971800"/>
              <a:gd name="connsiteY2" fmla="*/ 3414713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08300 w 2971800"/>
              <a:gd name="connsiteY2" fmla="*/ 2788784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71800 w 2971800"/>
              <a:gd name="connsiteY2" fmla="*/ 3405641 h 3469142"/>
              <a:gd name="connsiteX3" fmla="*/ 0 w 2971800"/>
              <a:gd name="connsiteY3" fmla="*/ 3469142 h 3469142"/>
              <a:gd name="connsiteX4" fmla="*/ 1 w 2971800"/>
              <a:gd name="connsiteY4" fmla="*/ 172357 h 3469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00" h="3469142">
                <a:moveTo>
                  <a:pt x="1" y="172357"/>
                </a:moveTo>
                <a:lnTo>
                  <a:pt x="2971800" y="0"/>
                </a:lnTo>
                <a:lnTo>
                  <a:pt x="2971800" y="3405641"/>
                </a:lnTo>
                <a:lnTo>
                  <a:pt x="0" y="3469142"/>
                </a:lnTo>
                <a:cubicBezTo>
                  <a:pt x="0" y="2370214"/>
                  <a:pt x="1" y="1271285"/>
                  <a:pt x="1" y="172357"/>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Text Placeholder 17"/>
          <p:cNvSpPr>
            <a:spLocks noGrp="1"/>
          </p:cNvSpPr>
          <p:nvPr>
            <p:ph type="body" sz="quarter" idx="20" hasCustomPrompt="1"/>
          </p:nvPr>
        </p:nvSpPr>
        <p:spPr>
          <a:xfrm>
            <a:off x="5493351" y="3944188"/>
            <a:ext cx="602437" cy="486849"/>
          </a:xfrm>
          <a:prstGeom prst="rect">
            <a:avLst/>
          </a:prstGeom>
        </p:spPr>
        <p:txBody>
          <a:bodyPr anchor="ctr">
            <a:noAutofit/>
          </a:bodyPr>
          <a:lstStyle>
            <a:lvl1pPr marL="0" indent="0" algn="ctr">
              <a:buNone/>
              <a:defRPr sz="2400" b="1">
                <a:solidFill>
                  <a:srgbClr val="FFFFFF"/>
                </a:solidFill>
                <a:latin typeface="Times New Roman"/>
                <a:cs typeface="Times New Roman"/>
              </a:defRPr>
            </a:lvl1pPr>
            <a:lvl2pPr marL="457200" indent="0" algn="ctr">
              <a:buNone/>
              <a:defRPr sz="1200">
                <a:latin typeface="Verdana"/>
                <a:cs typeface="Verdana"/>
              </a:defRPr>
            </a:lvl2pPr>
            <a:lvl3pPr marL="914400" indent="0" algn="ctr">
              <a:buNone/>
              <a:defRPr sz="1200">
                <a:latin typeface="Verdana"/>
                <a:cs typeface="Verdana"/>
              </a:defRPr>
            </a:lvl3pPr>
            <a:lvl4pPr marL="1371600" indent="0" algn="ctr">
              <a:buNone/>
              <a:defRPr sz="1200">
                <a:latin typeface="Verdana"/>
                <a:cs typeface="Verdana"/>
              </a:defRPr>
            </a:lvl4pPr>
            <a:lvl5pPr marL="1828800" indent="0" algn="ctr">
              <a:buNone/>
              <a:defRPr sz="1200">
                <a:latin typeface="Verdana"/>
                <a:cs typeface="Verdana"/>
              </a:defRPr>
            </a:lvl5pPr>
          </a:lstStyle>
          <a:p>
            <a:pPr lvl="0"/>
            <a:r>
              <a:rPr lang="en-US" dirty="0"/>
              <a:t>#</a:t>
            </a:r>
          </a:p>
        </p:txBody>
      </p:sp>
      <p:sp>
        <p:nvSpPr>
          <p:cNvPr id="50" name="Rectangle 2"/>
          <p:cNvSpPr/>
          <p:nvPr userDrawn="1"/>
        </p:nvSpPr>
        <p:spPr>
          <a:xfrm>
            <a:off x="4277360" y="4850366"/>
            <a:ext cx="602437" cy="496022"/>
          </a:xfrm>
          <a:custGeom>
            <a:avLst/>
            <a:gdLst>
              <a:gd name="connsiteX0" fmla="*/ 0 w 2980871"/>
              <a:gd name="connsiteY0" fmla="*/ 0 h 3414713"/>
              <a:gd name="connsiteX1" fmla="*/ 2980871 w 2980871"/>
              <a:gd name="connsiteY1" fmla="*/ 0 h 3414713"/>
              <a:gd name="connsiteX2" fmla="*/ 2980871 w 2980871"/>
              <a:gd name="connsiteY2" fmla="*/ 3414713 h 3414713"/>
              <a:gd name="connsiteX3" fmla="*/ 0 w 2980871"/>
              <a:gd name="connsiteY3" fmla="*/ 3414713 h 3414713"/>
              <a:gd name="connsiteX4" fmla="*/ 0 w 2980871"/>
              <a:gd name="connsiteY4" fmla="*/ 0 h 3414713"/>
              <a:gd name="connsiteX0" fmla="*/ 526143 w 2980871"/>
              <a:gd name="connsiteY0" fmla="*/ 907143 h 3414713"/>
              <a:gd name="connsiteX1" fmla="*/ 2980871 w 2980871"/>
              <a:gd name="connsiteY1" fmla="*/ 0 h 3414713"/>
              <a:gd name="connsiteX2" fmla="*/ 2980871 w 2980871"/>
              <a:gd name="connsiteY2" fmla="*/ 3414713 h 3414713"/>
              <a:gd name="connsiteX3" fmla="*/ 0 w 2980871"/>
              <a:gd name="connsiteY3" fmla="*/ 3414713 h 3414713"/>
              <a:gd name="connsiteX4" fmla="*/ 526143 w 2980871"/>
              <a:gd name="connsiteY4" fmla="*/ 907143 h 3414713"/>
              <a:gd name="connsiteX0" fmla="*/ 9072 w 2980871"/>
              <a:gd name="connsiteY0" fmla="*/ 172357 h 3414713"/>
              <a:gd name="connsiteX1" fmla="*/ 2980871 w 2980871"/>
              <a:gd name="connsiteY1" fmla="*/ 0 h 3414713"/>
              <a:gd name="connsiteX2" fmla="*/ 2980871 w 2980871"/>
              <a:gd name="connsiteY2" fmla="*/ 3414713 h 3414713"/>
              <a:gd name="connsiteX3" fmla="*/ 0 w 2980871"/>
              <a:gd name="connsiteY3" fmla="*/ 3414713 h 3414713"/>
              <a:gd name="connsiteX4" fmla="*/ 9072 w 2980871"/>
              <a:gd name="connsiteY4" fmla="*/ 172357 h 3414713"/>
              <a:gd name="connsiteX0" fmla="*/ 0 w 2971799"/>
              <a:gd name="connsiteY0" fmla="*/ 172357 h 3414713"/>
              <a:gd name="connsiteX1" fmla="*/ 2971799 w 2971799"/>
              <a:gd name="connsiteY1" fmla="*/ 0 h 3414713"/>
              <a:gd name="connsiteX2" fmla="*/ 2971799 w 2971799"/>
              <a:gd name="connsiteY2" fmla="*/ 3414713 h 3414713"/>
              <a:gd name="connsiteX3" fmla="*/ 1006928 w 2971799"/>
              <a:gd name="connsiteY3" fmla="*/ 3387499 h 3414713"/>
              <a:gd name="connsiteX4" fmla="*/ 0 w 2971799"/>
              <a:gd name="connsiteY4" fmla="*/ 172357 h 3414713"/>
              <a:gd name="connsiteX0" fmla="*/ 1 w 2971800"/>
              <a:gd name="connsiteY0" fmla="*/ 172357 h 3469142"/>
              <a:gd name="connsiteX1" fmla="*/ 2971800 w 2971800"/>
              <a:gd name="connsiteY1" fmla="*/ 0 h 3469142"/>
              <a:gd name="connsiteX2" fmla="*/ 2971800 w 2971800"/>
              <a:gd name="connsiteY2" fmla="*/ 3414713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08300 w 2971800"/>
              <a:gd name="connsiteY2" fmla="*/ 2788784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71800 w 2971800"/>
              <a:gd name="connsiteY2" fmla="*/ 3405641 h 3469142"/>
              <a:gd name="connsiteX3" fmla="*/ 0 w 2971800"/>
              <a:gd name="connsiteY3" fmla="*/ 3469142 h 3469142"/>
              <a:gd name="connsiteX4" fmla="*/ 1 w 2971800"/>
              <a:gd name="connsiteY4" fmla="*/ 172357 h 3469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00" h="3469142">
                <a:moveTo>
                  <a:pt x="1" y="172357"/>
                </a:moveTo>
                <a:lnTo>
                  <a:pt x="2971800" y="0"/>
                </a:lnTo>
                <a:lnTo>
                  <a:pt x="2971800" y="3405641"/>
                </a:lnTo>
                <a:lnTo>
                  <a:pt x="0" y="3469142"/>
                </a:lnTo>
                <a:cubicBezTo>
                  <a:pt x="0" y="2370214"/>
                  <a:pt x="1" y="1271285"/>
                  <a:pt x="1" y="172357"/>
                </a:cubicBez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Text Placeholder 17"/>
          <p:cNvSpPr>
            <a:spLocks noGrp="1"/>
          </p:cNvSpPr>
          <p:nvPr>
            <p:ph type="body" sz="quarter" idx="21" hasCustomPrompt="1"/>
          </p:nvPr>
        </p:nvSpPr>
        <p:spPr>
          <a:xfrm>
            <a:off x="4277360" y="4861155"/>
            <a:ext cx="602437" cy="486849"/>
          </a:xfrm>
          <a:prstGeom prst="rect">
            <a:avLst/>
          </a:prstGeom>
        </p:spPr>
        <p:txBody>
          <a:bodyPr anchor="ctr">
            <a:noAutofit/>
          </a:bodyPr>
          <a:lstStyle>
            <a:lvl1pPr marL="0" indent="0" algn="ctr">
              <a:buNone/>
              <a:defRPr sz="2400" b="1">
                <a:solidFill>
                  <a:srgbClr val="FFFFFF"/>
                </a:solidFill>
                <a:latin typeface="Times New Roman"/>
                <a:cs typeface="Times New Roman"/>
              </a:defRPr>
            </a:lvl1pPr>
            <a:lvl2pPr marL="457200" indent="0" algn="ctr">
              <a:buNone/>
              <a:defRPr sz="1200">
                <a:latin typeface="Verdana"/>
                <a:cs typeface="Verdana"/>
              </a:defRPr>
            </a:lvl2pPr>
            <a:lvl3pPr marL="914400" indent="0" algn="ctr">
              <a:buNone/>
              <a:defRPr sz="1200">
                <a:latin typeface="Verdana"/>
                <a:cs typeface="Verdana"/>
              </a:defRPr>
            </a:lvl3pPr>
            <a:lvl4pPr marL="1371600" indent="0" algn="ctr">
              <a:buNone/>
              <a:defRPr sz="1200">
                <a:latin typeface="Verdana"/>
                <a:cs typeface="Verdana"/>
              </a:defRPr>
            </a:lvl4pPr>
            <a:lvl5pPr marL="1828800" indent="0" algn="ctr">
              <a:buNone/>
              <a:defRPr sz="1200">
                <a:latin typeface="Verdana"/>
                <a:cs typeface="Verdana"/>
              </a:defRPr>
            </a:lvl5pPr>
          </a:lstStyle>
          <a:p>
            <a:pPr lvl="0"/>
            <a:r>
              <a:rPr lang="en-US" dirty="0"/>
              <a:t>#</a:t>
            </a:r>
          </a:p>
        </p:txBody>
      </p:sp>
      <p:sp>
        <p:nvSpPr>
          <p:cNvPr id="52" name="Rectangle 2"/>
          <p:cNvSpPr/>
          <p:nvPr userDrawn="1"/>
        </p:nvSpPr>
        <p:spPr>
          <a:xfrm>
            <a:off x="3108960" y="3945542"/>
            <a:ext cx="602437" cy="496022"/>
          </a:xfrm>
          <a:custGeom>
            <a:avLst/>
            <a:gdLst>
              <a:gd name="connsiteX0" fmla="*/ 0 w 2980871"/>
              <a:gd name="connsiteY0" fmla="*/ 0 h 3414713"/>
              <a:gd name="connsiteX1" fmla="*/ 2980871 w 2980871"/>
              <a:gd name="connsiteY1" fmla="*/ 0 h 3414713"/>
              <a:gd name="connsiteX2" fmla="*/ 2980871 w 2980871"/>
              <a:gd name="connsiteY2" fmla="*/ 3414713 h 3414713"/>
              <a:gd name="connsiteX3" fmla="*/ 0 w 2980871"/>
              <a:gd name="connsiteY3" fmla="*/ 3414713 h 3414713"/>
              <a:gd name="connsiteX4" fmla="*/ 0 w 2980871"/>
              <a:gd name="connsiteY4" fmla="*/ 0 h 3414713"/>
              <a:gd name="connsiteX0" fmla="*/ 526143 w 2980871"/>
              <a:gd name="connsiteY0" fmla="*/ 907143 h 3414713"/>
              <a:gd name="connsiteX1" fmla="*/ 2980871 w 2980871"/>
              <a:gd name="connsiteY1" fmla="*/ 0 h 3414713"/>
              <a:gd name="connsiteX2" fmla="*/ 2980871 w 2980871"/>
              <a:gd name="connsiteY2" fmla="*/ 3414713 h 3414713"/>
              <a:gd name="connsiteX3" fmla="*/ 0 w 2980871"/>
              <a:gd name="connsiteY3" fmla="*/ 3414713 h 3414713"/>
              <a:gd name="connsiteX4" fmla="*/ 526143 w 2980871"/>
              <a:gd name="connsiteY4" fmla="*/ 907143 h 3414713"/>
              <a:gd name="connsiteX0" fmla="*/ 9072 w 2980871"/>
              <a:gd name="connsiteY0" fmla="*/ 172357 h 3414713"/>
              <a:gd name="connsiteX1" fmla="*/ 2980871 w 2980871"/>
              <a:gd name="connsiteY1" fmla="*/ 0 h 3414713"/>
              <a:gd name="connsiteX2" fmla="*/ 2980871 w 2980871"/>
              <a:gd name="connsiteY2" fmla="*/ 3414713 h 3414713"/>
              <a:gd name="connsiteX3" fmla="*/ 0 w 2980871"/>
              <a:gd name="connsiteY3" fmla="*/ 3414713 h 3414713"/>
              <a:gd name="connsiteX4" fmla="*/ 9072 w 2980871"/>
              <a:gd name="connsiteY4" fmla="*/ 172357 h 3414713"/>
              <a:gd name="connsiteX0" fmla="*/ 0 w 2971799"/>
              <a:gd name="connsiteY0" fmla="*/ 172357 h 3414713"/>
              <a:gd name="connsiteX1" fmla="*/ 2971799 w 2971799"/>
              <a:gd name="connsiteY1" fmla="*/ 0 h 3414713"/>
              <a:gd name="connsiteX2" fmla="*/ 2971799 w 2971799"/>
              <a:gd name="connsiteY2" fmla="*/ 3414713 h 3414713"/>
              <a:gd name="connsiteX3" fmla="*/ 1006928 w 2971799"/>
              <a:gd name="connsiteY3" fmla="*/ 3387499 h 3414713"/>
              <a:gd name="connsiteX4" fmla="*/ 0 w 2971799"/>
              <a:gd name="connsiteY4" fmla="*/ 172357 h 3414713"/>
              <a:gd name="connsiteX0" fmla="*/ 1 w 2971800"/>
              <a:gd name="connsiteY0" fmla="*/ 172357 h 3469142"/>
              <a:gd name="connsiteX1" fmla="*/ 2971800 w 2971800"/>
              <a:gd name="connsiteY1" fmla="*/ 0 h 3469142"/>
              <a:gd name="connsiteX2" fmla="*/ 2971800 w 2971800"/>
              <a:gd name="connsiteY2" fmla="*/ 3414713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08300 w 2971800"/>
              <a:gd name="connsiteY2" fmla="*/ 2788784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71800 w 2971800"/>
              <a:gd name="connsiteY2" fmla="*/ 3405641 h 3469142"/>
              <a:gd name="connsiteX3" fmla="*/ 0 w 2971800"/>
              <a:gd name="connsiteY3" fmla="*/ 3469142 h 3469142"/>
              <a:gd name="connsiteX4" fmla="*/ 1 w 2971800"/>
              <a:gd name="connsiteY4" fmla="*/ 172357 h 3469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00" h="3469142">
                <a:moveTo>
                  <a:pt x="1" y="172357"/>
                </a:moveTo>
                <a:lnTo>
                  <a:pt x="2971800" y="0"/>
                </a:lnTo>
                <a:lnTo>
                  <a:pt x="2971800" y="3405641"/>
                </a:lnTo>
                <a:lnTo>
                  <a:pt x="0" y="3469142"/>
                </a:lnTo>
                <a:cubicBezTo>
                  <a:pt x="0" y="2370214"/>
                  <a:pt x="1" y="1271285"/>
                  <a:pt x="1" y="172357"/>
                </a:cubicBez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Text Placeholder 17"/>
          <p:cNvSpPr>
            <a:spLocks noGrp="1"/>
          </p:cNvSpPr>
          <p:nvPr>
            <p:ph type="body" sz="quarter" idx="22" hasCustomPrompt="1"/>
          </p:nvPr>
        </p:nvSpPr>
        <p:spPr>
          <a:xfrm>
            <a:off x="3108960" y="3956331"/>
            <a:ext cx="602437" cy="486849"/>
          </a:xfrm>
          <a:prstGeom prst="rect">
            <a:avLst/>
          </a:prstGeom>
        </p:spPr>
        <p:txBody>
          <a:bodyPr anchor="ctr">
            <a:noAutofit/>
          </a:bodyPr>
          <a:lstStyle>
            <a:lvl1pPr marL="0" indent="0" algn="ctr">
              <a:buNone/>
              <a:defRPr sz="2400" b="1">
                <a:solidFill>
                  <a:srgbClr val="FFFFFF"/>
                </a:solidFill>
                <a:latin typeface="Times New Roman"/>
                <a:cs typeface="Times New Roman"/>
              </a:defRPr>
            </a:lvl1pPr>
            <a:lvl2pPr marL="457200" indent="0" algn="ctr">
              <a:buNone/>
              <a:defRPr sz="1200">
                <a:latin typeface="Verdana"/>
                <a:cs typeface="Verdana"/>
              </a:defRPr>
            </a:lvl2pPr>
            <a:lvl3pPr marL="914400" indent="0" algn="ctr">
              <a:buNone/>
              <a:defRPr sz="1200">
                <a:latin typeface="Verdana"/>
                <a:cs typeface="Verdana"/>
              </a:defRPr>
            </a:lvl3pPr>
            <a:lvl4pPr marL="1371600" indent="0" algn="ctr">
              <a:buNone/>
              <a:defRPr sz="1200">
                <a:latin typeface="Verdana"/>
                <a:cs typeface="Verdana"/>
              </a:defRPr>
            </a:lvl4pPr>
            <a:lvl5pPr marL="1828800" indent="0" algn="ctr">
              <a:buNone/>
              <a:defRPr sz="1200">
                <a:latin typeface="Verdana"/>
                <a:cs typeface="Verdana"/>
              </a:defRPr>
            </a:lvl5pPr>
          </a:lstStyle>
          <a:p>
            <a:pPr lvl="0"/>
            <a:r>
              <a:rPr lang="en-US" dirty="0"/>
              <a:t>#</a:t>
            </a:r>
          </a:p>
        </p:txBody>
      </p:sp>
      <p:sp>
        <p:nvSpPr>
          <p:cNvPr id="54" name="Text Placeholder 28"/>
          <p:cNvSpPr>
            <a:spLocks noGrp="1"/>
          </p:cNvSpPr>
          <p:nvPr>
            <p:ph type="body" sz="quarter" idx="15" hasCustomPrompt="1"/>
          </p:nvPr>
        </p:nvSpPr>
        <p:spPr>
          <a:xfrm>
            <a:off x="457200" y="1737360"/>
            <a:ext cx="2159000" cy="291777"/>
          </a:xfrm>
          <a:prstGeom prst="rect">
            <a:avLst/>
          </a:prstGeom>
        </p:spPr>
        <p:txBody>
          <a:bodyPr anchor="ctr">
            <a:noAutofit/>
          </a:bodyPr>
          <a:lstStyle>
            <a:lvl1pPr marL="0" indent="0" algn="l">
              <a:buNone/>
              <a:defRPr sz="1200" b="1">
                <a:solidFill>
                  <a:schemeClr val="tx2"/>
                </a:solidFill>
                <a:latin typeface="Verdana"/>
                <a:cs typeface="Verdana"/>
              </a:defRPr>
            </a:lvl1pPr>
            <a:lvl2pPr marL="457200" indent="0">
              <a:buNone/>
              <a:defRPr sz="800">
                <a:latin typeface="Verdana"/>
                <a:cs typeface="Verdana"/>
              </a:defRPr>
            </a:lvl2pPr>
            <a:lvl3pPr marL="914400" indent="0">
              <a:buNone/>
              <a:defRPr sz="800">
                <a:latin typeface="Verdana"/>
                <a:cs typeface="Verdana"/>
              </a:defRPr>
            </a:lvl3pPr>
            <a:lvl4pPr marL="1371600" indent="0">
              <a:buNone/>
              <a:defRPr sz="800">
                <a:latin typeface="Verdana"/>
                <a:cs typeface="Verdana"/>
              </a:defRPr>
            </a:lvl4pPr>
            <a:lvl5pPr marL="1828800" indent="0">
              <a:buNone/>
              <a:defRPr sz="800">
                <a:latin typeface="Verdana"/>
                <a:cs typeface="Verdana"/>
              </a:defRPr>
            </a:lvl5pPr>
          </a:lstStyle>
          <a:p>
            <a:pPr lvl="0"/>
            <a:r>
              <a:rPr lang="en-US" dirty="0"/>
              <a:t>Text </a:t>
            </a:r>
          </a:p>
        </p:txBody>
      </p:sp>
      <p:sp>
        <p:nvSpPr>
          <p:cNvPr id="55" name="Text Placeholder 28"/>
          <p:cNvSpPr>
            <a:spLocks noGrp="1"/>
          </p:cNvSpPr>
          <p:nvPr>
            <p:ph type="body" sz="quarter" idx="23" hasCustomPrompt="1"/>
          </p:nvPr>
        </p:nvSpPr>
        <p:spPr>
          <a:xfrm>
            <a:off x="457200" y="3075277"/>
            <a:ext cx="2159000" cy="288621"/>
          </a:xfrm>
          <a:prstGeom prst="rect">
            <a:avLst/>
          </a:prstGeom>
        </p:spPr>
        <p:txBody>
          <a:bodyPr anchor="ctr">
            <a:noAutofit/>
          </a:bodyPr>
          <a:lstStyle>
            <a:lvl1pPr marL="0" indent="0" algn="l">
              <a:buNone/>
              <a:defRPr sz="1200" b="1">
                <a:solidFill>
                  <a:schemeClr val="accent1"/>
                </a:solidFill>
                <a:latin typeface="Verdana"/>
                <a:cs typeface="Verdana"/>
              </a:defRPr>
            </a:lvl1pPr>
            <a:lvl2pPr marL="457200" indent="0">
              <a:buNone/>
              <a:defRPr sz="800">
                <a:latin typeface="Verdana"/>
                <a:cs typeface="Verdana"/>
              </a:defRPr>
            </a:lvl2pPr>
            <a:lvl3pPr marL="914400" indent="0">
              <a:buNone/>
              <a:defRPr sz="800">
                <a:latin typeface="Verdana"/>
                <a:cs typeface="Verdana"/>
              </a:defRPr>
            </a:lvl3pPr>
            <a:lvl4pPr marL="1371600" indent="0">
              <a:buNone/>
              <a:defRPr sz="800">
                <a:latin typeface="Verdana"/>
                <a:cs typeface="Verdana"/>
              </a:defRPr>
            </a:lvl4pPr>
            <a:lvl5pPr marL="1828800" indent="0">
              <a:buNone/>
              <a:defRPr sz="800">
                <a:latin typeface="Verdana"/>
                <a:cs typeface="Verdana"/>
              </a:defRPr>
            </a:lvl5pPr>
          </a:lstStyle>
          <a:p>
            <a:pPr lvl="0"/>
            <a:r>
              <a:rPr lang="en-US" dirty="0"/>
              <a:t>Text </a:t>
            </a:r>
          </a:p>
        </p:txBody>
      </p:sp>
      <p:sp>
        <p:nvSpPr>
          <p:cNvPr id="56" name="Text Placeholder 28"/>
          <p:cNvSpPr>
            <a:spLocks noGrp="1"/>
          </p:cNvSpPr>
          <p:nvPr>
            <p:ph type="body" sz="quarter" idx="24" hasCustomPrompt="1"/>
          </p:nvPr>
        </p:nvSpPr>
        <p:spPr>
          <a:xfrm>
            <a:off x="457200" y="4429421"/>
            <a:ext cx="2159000" cy="294979"/>
          </a:xfrm>
          <a:prstGeom prst="rect">
            <a:avLst/>
          </a:prstGeom>
        </p:spPr>
        <p:txBody>
          <a:bodyPr anchor="ctr">
            <a:noAutofit/>
          </a:bodyPr>
          <a:lstStyle>
            <a:lvl1pPr marL="0" indent="0" algn="l">
              <a:buNone/>
              <a:defRPr sz="1200" b="1">
                <a:solidFill>
                  <a:schemeClr val="accent2"/>
                </a:solidFill>
                <a:latin typeface="Verdana"/>
                <a:cs typeface="Verdana"/>
              </a:defRPr>
            </a:lvl1pPr>
            <a:lvl2pPr marL="457200" indent="0">
              <a:buNone/>
              <a:defRPr sz="800">
                <a:latin typeface="Verdana"/>
                <a:cs typeface="Verdana"/>
              </a:defRPr>
            </a:lvl2pPr>
            <a:lvl3pPr marL="914400" indent="0">
              <a:buNone/>
              <a:defRPr sz="800">
                <a:latin typeface="Verdana"/>
                <a:cs typeface="Verdana"/>
              </a:defRPr>
            </a:lvl3pPr>
            <a:lvl4pPr marL="1371600" indent="0">
              <a:buNone/>
              <a:defRPr sz="800">
                <a:latin typeface="Verdana"/>
                <a:cs typeface="Verdana"/>
              </a:defRPr>
            </a:lvl4pPr>
            <a:lvl5pPr marL="1828800" indent="0">
              <a:buNone/>
              <a:defRPr sz="800">
                <a:latin typeface="Verdana"/>
                <a:cs typeface="Verdana"/>
              </a:defRPr>
            </a:lvl5pPr>
          </a:lstStyle>
          <a:p>
            <a:pPr lvl="0"/>
            <a:r>
              <a:rPr lang="en-US" dirty="0"/>
              <a:t>Text </a:t>
            </a:r>
          </a:p>
        </p:txBody>
      </p:sp>
      <p:sp>
        <p:nvSpPr>
          <p:cNvPr id="57" name="Text Placeholder 28"/>
          <p:cNvSpPr>
            <a:spLocks noGrp="1"/>
          </p:cNvSpPr>
          <p:nvPr>
            <p:ph type="body" sz="quarter" idx="25" hasCustomPrompt="1"/>
          </p:nvPr>
        </p:nvSpPr>
        <p:spPr>
          <a:xfrm>
            <a:off x="6553200" y="1737360"/>
            <a:ext cx="2159000" cy="291777"/>
          </a:xfrm>
          <a:prstGeom prst="rect">
            <a:avLst/>
          </a:prstGeom>
        </p:spPr>
        <p:txBody>
          <a:bodyPr anchor="ctr">
            <a:noAutofit/>
          </a:bodyPr>
          <a:lstStyle>
            <a:lvl1pPr marL="0" indent="0" algn="l">
              <a:buNone/>
              <a:defRPr sz="1200" b="1">
                <a:solidFill>
                  <a:schemeClr val="accent3"/>
                </a:solidFill>
                <a:latin typeface="Verdana"/>
                <a:cs typeface="Verdana"/>
              </a:defRPr>
            </a:lvl1pPr>
            <a:lvl2pPr marL="457200" indent="0">
              <a:buNone/>
              <a:defRPr sz="800">
                <a:latin typeface="Verdana"/>
                <a:cs typeface="Verdana"/>
              </a:defRPr>
            </a:lvl2pPr>
            <a:lvl3pPr marL="914400" indent="0">
              <a:buNone/>
              <a:defRPr sz="800">
                <a:latin typeface="Verdana"/>
                <a:cs typeface="Verdana"/>
              </a:defRPr>
            </a:lvl3pPr>
            <a:lvl4pPr marL="1371600" indent="0">
              <a:buNone/>
              <a:defRPr sz="800">
                <a:latin typeface="Verdana"/>
                <a:cs typeface="Verdana"/>
              </a:defRPr>
            </a:lvl4pPr>
            <a:lvl5pPr marL="1828800" indent="0">
              <a:buNone/>
              <a:defRPr sz="800">
                <a:latin typeface="Verdana"/>
                <a:cs typeface="Verdana"/>
              </a:defRPr>
            </a:lvl5pPr>
          </a:lstStyle>
          <a:p>
            <a:pPr lvl="0"/>
            <a:r>
              <a:rPr lang="en-US" dirty="0"/>
              <a:t>Text </a:t>
            </a:r>
          </a:p>
        </p:txBody>
      </p:sp>
      <p:sp>
        <p:nvSpPr>
          <p:cNvPr id="58" name="Text Placeholder 28"/>
          <p:cNvSpPr>
            <a:spLocks noGrp="1"/>
          </p:cNvSpPr>
          <p:nvPr>
            <p:ph type="body" sz="quarter" idx="26" hasCustomPrompt="1"/>
          </p:nvPr>
        </p:nvSpPr>
        <p:spPr>
          <a:xfrm>
            <a:off x="6527800" y="3075277"/>
            <a:ext cx="2159000" cy="298781"/>
          </a:xfrm>
          <a:prstGeom prst="rect">
            <a:avLst/>
          </a:prstGeom>
        </p:spPr>
        <p:txBody>
          <a:bodyPr anchor="ctr">
            <a:noAutofit/>
          </a:bodyPr>
          <a:lstStyle>
            <a:lvl1pPr marL="0" indent="0" algn="l">
              <a:buNone/>
              <a:defRPr sz="1200" b="1">
                <a:solidFill>
                  <a:schemeClr val="accent4"/>
                </a:solidFill>
                <a:latin typeface="Verdana"/>
                <a:cs typeface="Verdana"/>
              </a:defRPr>
            </a:lvl1pPr>
            <a:lvl2pPr marL="457200" indent="0">
              <a:buNone/>
              <a:defRPr sz="800">
                <a:latin typeface="Verdana"/>
                <a:cs typeface="Verdana"/>
              </a:defRPr>
            </a:lvl2pPr>
            <a:lvl3pPr marL="914400" indent="0">
              <a:buNone/>
              <a:defRPr sz="800">
                <a:latin typeface="Verdana"/>
                <a:cs typeface="Verdana"/>
              </a:defRPr>
            </a:lvl3pPr>
            <a:lvl4pPr marL="1371600" indent="0">
              <a:buNone/>
              <a:defRPr sz="800">
                <a:latin typeface="Verdana"/>
                <a:cs typeface="Verdana"/>
              </a:defRPr>
            </a:lvl4pPr>
            <a:lvl5pPr marL="1828800" indent="0">
              <a:buNone/>
              <a:defRPr sz="800">
                <a:latin typeface="Verdana"/>
                <a:cs typeface="Verdana"/>
              </a:defRPr>
            </a:lvl5pPr>
          </a:lstStyle>
          <a:p>
            <a:pPr lvl="0"/>
            <a:r>
              <a:rPr lang="en-US" dirty="0"/>
              <a:t>Text </a:t>
            </a:r>
          </a:p>
        </p:txBody>
      </p:sp>
      <p:sp>
        <p:nvSpPr>
          <p:cNvPr id="59" name="Text Placeholder 28"/>
          <p:cNvSpPr>
            <a:spLocks noGrp="1"/>
          </p:cNvSpPr>
          <p:nvPr>
            <p:ph type="body" sz="quarter" idx="27" hasCustomPrompt="1"/>
          </p:nvPr>
        </p:nvSpPr>
        <p:spPr>
          <a:xfrm>
            <a:off x="6527800" y="4429421"/>
            <a:ext cx="2159000" cy="319101"/>
          </a:xfrm>
          <a:prstGeom prst="rect">
            <a:avLst/>
          </a:prstGeom>
        </p:spPr>
        <p:txBody>
          <a:bodyPr anchor="ctr">
            <a:noAutofit/>
          </a:bodyPr>
          <a:lstStyle>
            <a:lvl1pPr marL="0" indent="0" algn="l">
              <a:buNone/>
              <a:defRPr sz="1200" b="1">
                <a:solidFill>
                  <a:schemeClr val="accent5"/>
                </a:solidFill>
                <a:latin typeface="Verdana"/>
                <a:cs typeface="Verdana"/>
              </a:defRPr>
            </a:lvl1pPr>
            <a:lvl2pPr marL="457200" indent="0">
              <a:buNone/>
              <a:defRPr sz="800">
                <a:latin typeface="Verdana"/>
                <a:cs typeface="Verdana"/>
              </a:defRPr>
            </a:lvl2pPr>
            <a:lvl3pPr marL="914400" indent="0">
              <a:buNone/>
              <a:defRPr sz="800">
                <a:latin typeface="Verdana"/>
                <a:cs typeface="Verdana"/>
              </a:defRPr>
            </a:lvl3pPr>
            <a:lvl4pPr marL="1371600" indent="0">
              <a:buNone/>
              <a:defRPr sz="800">
                <a:latin typeface="Verdana"/>
                <a:cs typeface="Verdana"/>
              </a:defRPr>
            </a:lvl4pPr>
            <a:lvl5pPr marL="1828800" indent="0">
              <a:buNone/>
              <a:defRPr sz="800">
                <a:latin typeface="Verdana"/>
                <a:cs typeface="Verdana"/>
              </a:defRPr>
            </a:lvl5pPr>
          </a:lstStyle>
          <a:p>
            <a:pPr lvl="0"/>
            <a:r>
              <a:rPr lang="en-US" dirty="0"/>
              <a:t>Text </a:t>
            </a:r>
          </a:p>
        </p:txBody>
      </p:sp>
      <p:sp>
        <p:nvSpPr>
          <p:cNvPr id="60" name="Text Placeholder 28"/>
          <p:cNvSpPr>
            <a:spLocks noGrp="1"/>
          </p:cNvSpPr>
          <p:nvPr>
            <p:ph type="body" sz="quarter" idx="28" hasCustomPrompt="1"/>
          </p:nvPr>
        </p:nvSpPr>
        <p:spPr>
          <a:xfrm>
            <a:off x="457200" y="2029137"/>
            <a:ext cx="2159000" cy="581983"/>
          </a:xfrm>
          <a:prstGeom prst="rect">
            <a:avLst/>
          </a:prstGeom>
        </p:spPr>
        <p:txBody>
          <a:bodyPr anchor="t">
            <a:noAutofit/>
          </a:bodyPr>
          <a:lstStyle>
            <a:lvl1pPr marL="0" indent="0" algn="l">
              <a:buNone/>
              <a:defRPr sz="1100" b="0">
                <a:solidFill>
                  <a:schemeClr val="tx1"/>
                </a:solidFill>
                <a:latin typeface="Verdana"/>
                <a:cs typeface="Verdana"/>
              </a:defRPr>
            </a:lvl1pPr>
            <a:lvl2pPr marL="457200" indent="0">
              <a:buNone/>
              <a:defRPr sz="800">
                <a:latin typeface="Verdana"/>
                <a:cs typeface="Verdana"/>
              </a:defRPr>
            </a:lvl2pPr>
            <a:lvl3pPr marL="914400" indent="0">
              <a:buNone/>
              <a:defRPr sz="800">
                <a:latin typeface="Verdana"/>
                <a:cs typeface="Verdana"/>
              </a:defRPr>
            </a:lvl3pPr>
            <a:lvl4pPr marL="1371600" indent="0">
              <a:buNone/>
              <a:defRPr sz="800">
                <a:latin typeface="Verdana"/>
                <a:cs typeface="Verdana"/>
              </a:defRPr>
            </a:lvl4pPr>
            <a:lvl5pPr marL="1828800" indent="0">
              <a:buNone/>
              <a:defRPr sz="800">
                <a:latin typeface="Verdana"/>
                <a:cs typeface="Verdana"/>
              </a:defRPr>
            </a:lvl5pPr>
          </a:lstStyle>
          <a:p>
            <a:pPr lvl="0"/>
            <a:r>
              <a:rPr lang="en-US" dirty="0"/>
              <a:t>Text </a:t>
            </a:r>
          </a:p>
        </p:txBody>
      </p:sp>
      <p:sp>
        <p:nvSpPr>
          <p:cNvPr id="61" name="Text Placeholder 28"/>
          <p:cNvSpPr>
            <a:spLocks noGrp="1"/>
          </p:cNvSpPr>
          <p:nvPr>
            <p:ph type="body" sz="quarter" idx="29" hasCustomPrompt="1"/>
          </p:nvPr>
        </p:nvSpPr>
        <p:spPr>
          <a:xfrm>
            <a:off x="457200" y="3363898"/>
            <a:ext cx="2159000" cy="581983"/>
          </a:xfrm>
          <a:prstGeom prst="rect">
            <a:avLst/>
          </a:prstGeom>
        </p:spPr>
        <p:txBody>
          <a:bodyPr anchor="t">
            <a:noAutofit/>
          </a:bodyPr>
          <a:lstStyle>
            <a:lvl1pPr marL="0" indent="0" algn="l">
              <a:buNone/>
              <a:defRPr sz="1100" b="0">
                <a:solidFill>
                  <a:schemeClr val="tx1"/>
                </a:solidFill>
                <a:latin typeface="Verdana"/>
                <a:cs typeface="Verdana"/>
              </a:defRPr>
            </a:lvl1pPr>
            <a:lvl2pPr marL="457200" indent="0">
              <a:buNone/>
              <a:defRPr sz="800">
                <a:latin typeface="Verdana"/>
                <a:cs typeface="Verdana"/>
              </a:defRPr>
            </a:lvl2pPr>
            <a:lvl3pPr marL="914400" indent="0">
              <a:buNone/>
              <a:defRPr sz="800">
                <a:latin typeface="Verdana"/>
                <a:cs typeface="Verdana"/>
              </a:defRPr>
            </a:lvl3pPr>
            <a:lvl4pPr marL="1371600" indent="0">
              <a:buNone/>
              <a:defRPr sz="800">
                <a:latin typeface="Verdana"/>
                <a:cs typeface="Verdana"/>
              </a:defRPr>
            </a:lvl4pPr>
            <a:lvl5pPr marL="1828800" indent="0">
              <a:buNone/>
              <a:defRPr sz="800">
                <a:latin typeface="Verdana"/>
                <a:cs typeface="Verdana"/>
              </a:defRPr>
            </a:lvl5pPr>
          </a:lstStyle>
          <a:p>
            <a:pPr lvl="0"/>
            <a:r>
              <a:rPr lang="en-US" dirty="0"/>
              <a:t>Text </a:t>
            </a:r>
          </a:p>
        </p:txBody>
      </p:sp>
      <p:sp>
        <p:nvSpPr>
          <p:cNvPr id="62" name="Text Placeholder 28"/>
          <p:cNvSpPr>
            <a:spLocks noGrp="1"/>
          </p:cNvSpPr>
          <p:nvPr>
            <p:ph type="body" sz="quarter" idx="30" hasCustomPrompt="1"/>
          </p:nvPr>
        </p:nvSpPr>
        <p:spPr>
          <a:xfrm>
            <a:off x="457200" y="4724400"/>
            <a:ext cx="2159000" cy="581983"/>
          </a:xfrm>
          <a:prstGeom prst="rect">
            <a:avLst/>
          </a:prstGeom>
        </p:spPr>
        <p:txBody>
          <a:bodyPr anchor="t">
            <a:noAutofit/>
          </a:bodyPr>
          <a:lstStyle>
            <a:lvl1pPr marL="0" indent="0" algn="l">
              <a:buNone/>
              <a:defRPr sz="1100" b="0">
                <a:solidFill>
                  <a:schemeClr val="tx1"/>
                </a:solidFill>
                <a:latin typeface="Verdana"/>
                <a:cs typeface="Verdana"/>
              </a:defRPr>
            </a:lvl1pPr>
            <a:lvl2pPr marL="457200" indent="0">
              <a:buNone/>
              <a:defRPr sz="800">
                <a:latin typeface="Verdana"/>
                <a:cs typeface="Verdana"/>
              </a:defRPr>
            </a:lvl2pPr>
            <a:lvl3pPr marL="914400" indent="0">
              <a:buNone/>
              <a:defRPr sz="800">
                <a:latin typeface="Verdana"/>
                <a:cs typeface="Verdana"/>
              </a:defRPr>
            </a:lvl3pPr>
            <a:lvl4pPr marL="1371600" indent="0">
              <a:buNone/>
              <a:defRPr sz="800">
                <a:latin typeface="Verdana"/>
                <a:cs typeface="Verdana"/>
              </a:defRPr>
            </a:lvl4pPr>
            <a:lvl5pPr marL="1828800" indent="0">
              <a:buNone/>
              <a:defRPr sz="800">
                <a:latin typeface="Verdana"/>
                <a:cs typeface="Verdana"/>
              </a:defRPr>
            </a:lvl5pPr>
          </a:lstStyle>
          <a:p>
            <a:pPr lvl="0"/>
            <a:r>
              <a:rPr lang="en-US" dirty="0"/>
              <a:t>Text </a:t>
            </a:r>
          </a:p>
        </p:txBody>
      </p:sp>
      <p:sp>
        <p:nvSpPr>
          <p:cNvPr id="63" name="Text Placeholder 28"/>
          <p:cNvSpPr>
            <a:spLocks noGrp="1"/>
          </p:cNvSpPr>
          <p:nvPr>
            <p:ph type="body" sz="quarter" idx="31" hasCustomPrompt="1"/>
          </p:nvPr>
        </p:nvSpPr>
        <p:spPr>
          <a:xfrm>
            <a:off x="6553200" y="2029136"/>
            <a:ext cx="2159000" cy="581983"/>
          </a:xfrm>
          <a:prstGeom prst="rect">
            <a:avLst/>
          </a:prstGeom>
        </p:spPr>
        <p:txBody>
          <a:bodyPr anchor="t">
            <a:noAutofit/>
          </a:bodyPr>
          <a:lstStyle>
            <a:lvl1pPr marL="0" indent="0" algn="l">
              <a:buNone/>
              <a:defRPr sz="1100" b="0">
                <a:solidFill>
                  <a:schemeClr val="tx1"/>
                </a:solidFill>
                <a:latin typeface="Verdana"/>
                <a:cs typeface="Verdana"/>
              </a:defRPr>
            </a:lvl1pPr>
            <a:lvl2pPr marL="457200" indent="0">
              <a:buNone/>
              <a:defRPr sz="800">
                <a:latin typeface="Verdana"/>
                <a:cs typeface="Verdana"/>
              </a:defRPr>
            </a:lvl2pPr>
            <a:lvl3pPr marL="914400" indent="0">
              <a:buNone/>
              <a:defRPr sz="800">
                <a:latin typeface="Verdana"/>
                <a:cs typeface="Verdana"/>
              </a:defRPr>
            </a:lvl3pPr>
            <a:lvl4pPr marL="1371600" indent="0">
              <a:buNone/>
              <a:defRPr sz="800">
                <a:latin typeface="Verdana"/>
                <a:cs typeface="Verdana"/>
              </a:defRPr>
            </a:lvl4pPr>
            <a:lvl5pPr marL="1828800" indent="0">
              <a:buNone/>
              <a:defRPr sz="800">
                <a:latin typeface="Verdana"/>
                <a:cs typeface="Verdana"/>
              </a:defRPr>
            </a:lvl5pPr>
          </a:lstStyle>
          <a:p>
            <a:pPr lvl="0"/>
            <a:r>
              <a:rPr lang="en-US" dirty="0"/>
              <a:t>Text </a:t>
            </a:r>
          </a:p>
        </p:txBody>
      </p:sp>
      <p:sp>
        <p:nvSpPr>
          <p:cNvPr id="64" name="Text Placeholder 28"/>
          <p:cNvSpPr>
            <a:spLocks noGrp="1"/>
          </p:cNvSpPr>
          <p:nvPr>
            <p:ph type="body" sz="quarter" idx="32" hasCustomPrompt="1"/>
          </p:nvPr>
        </p:nvSpPr>
        <p:spPr>
          <a:xfrm>
            <a:off x="6527800" y="3381208"/>
            <a:ext cx="2159000" cy="581983"/>
          </a:xfrm>
          <a:prstGeom prst="rect">
            <a:avLst/>
          </a:prstGeom>
        </p:spPr>
        <p:txBody>
          <a:bodyPr anchor="t">
            <a:noAutofit/>
          </a:bodyPr>
          <a:lstStyle>
            <a:lvl1pPr marL="0" indent="0" algn="l">
              <a:buNone/>
              <a:defRPr sz="1100" b="0">
                <a:solidFill>
                  <a:schemeClr val="tx1"/>
                </a:solidFill>
                <a:latin typeface="Verdana"/>
                <a:cs typeface="Verdana"/>
              </a:defRPr>
            </a:lvl1pPr>
            <a:lvl2pPr marL="457200" indent="0">
              <a:buNone/>
              <a:defRPr sz="800">
                <a:latin typeface="Verdana"/>
                <a:cs typeface="Verdana"/>
              </a:defRPr>
            </a:lvl2pPr>
            <a:lvl3pPr marL="914400" indent="0">
              <a:buNone/>
              <a:defRPr sz="800">
                <a:latin typeface="Verdana"/>
                <a:cs typeface="Verdana"/>
              </a:defRPr>
            </a:lvl3pPr>
            <a:lvl4pPr marL="1371600" indent="0">
              <a:buNone/>
              <a:defRPr sz="800">
                <a:latin typeface="Verdana"/>
                <a:cs typeface="Verdana"/>
              </a:defRPr>
            </a:lvl4pPr>
            <a:lvl5pPr marL="1828800" indent="0">
              <a:buNone/>
              <a:defRPr sz="800">
                <a:latin typeface="Verdana"/>
                <a:cs typeface="Verdana"/>
              </a:defRPr>
            </a:lvl5pPr>
          </a:lstStyle>
          <a:p>
            <a:pPr lvl="0"/>
            <a:r>
              <a:rPr lang="en-US" dirty="0"/>
              <a:t>Text </a:t>
            </a:r>
          </a:p>
        </p:txBody>
      </p:sp>
      <p:sp>
        <p:nvSpPr>
          <p:cNvPr id="65" name="Text Placeholder 28"/>
          <p:cNvSpPr>
            <a:spLocks noGrp="1"/>
          </p:cNvSpPr>
          <p:nvPr>
            <p:ph type="body" sz="quarter" idx="33" hasCustomPrompt="1"/>
          </p:nvPr>
        </p:nvSpPr>
        <p:spPr>
          <a:xfrm>
            <a:off x="6527800" y="4764405"/>
            <a:ext cx="2159000" cy="581983"/>
          </a:xfrm>
          <a:prstGeom prst="rect">
            <a:avLst/>
          </a:prstGeom>
        </p:spPr>
        <p:txBody>
          <a:bodyPr anchor="t">
            <a:noAutofit/>
          </a:bodyPr>
          <a:lstStyle>
            <a:lvl1pPr marL="0" indent="0" algn="l">
              <a:buNone/>
              <a:defRPr sz="1100" b="0">
                <a:solidFill>
                  <a:schemeClr val="tx1"/>
                </a:solidFill>
                <a:latin typeface="Verdana"/>
                <a:cs typeface="Verdana"/>
              </a:defRPr>
            </a:lvl1pPr>
            <a:lvl2pPr marL="457200" indent="0">
              <a:buNone/>
              <a:defRPr sz="800">
                <a:latin typeface="Verdana"/>
                <a:cs typeface="Verdana"/>
              </a:defRPr>
            </a:lvl2pPr>
            <a:lvl3pPr marL="914400" indent="0">
              <a:buNone/>
              <a:defRPr sz="800">
                <a:latin typeface="Verdana"/>
                <a:cs typeface="Verdana"/>
              </a:defRPr>
            </a:lvl3pPr>
            <a:lvl4pPr marL="1371600" indent="0">
              <a:buNone/>
              <a:defRPr sz="800">
                <a:latin typeface="Verdana"/>
                <a:cs typeface="Verdana"/>
              </a:defRPr>
            </a:lvl4pPr>
            <a:lvl5pPr marL="1828800" indent="0">
              <a:buNone/>
              <a:defRPr sz="800">
                <a:latin typeface="Verdana"/>
                <a:cs typeface="Verdana"/>
              </a:defRPr>
            </a:lvl5pPr>
          </a:lstStyle>
          <a:p>
            <a:pPr lvl="0"/>
            <a:r>
              <a:rPr lang="en-US" dirty="0"/>
              <a:t>Text </a:t>
            </a:r>
          </a:p>
        </p:txBody>
      </p:sp>
      <p:sp>
        <p:nvSpPr>
          <p:cNvPr id="32" name="Title 6"/>
          <p:cNvSpPr>
            <a:spLocks noGrp="1"/>
          </p:cNvSpPr>
          <p:nvPr>
            <p:ph type="title" hasCustomPrompt="1"/>
          </p:nvPr>
        </p:nvSpPr>
        <p:spPr>
          <a:xfrm>
            <a:off x="457200" y="274639"/>
            <a:ext cx="8229600" cy="660081"/>
          </a:xfrm>
          <a:prstGeom prst="rect">
            <a:avLst/>
          </a:prstGeom>
        </p:spPr>
        <p:txBody>
          <a:bodyPr anchor="ctr">
            <a:normAutofit/>
          </a:bodyPr>
          <a:lstStyle>
            <a:lvl1pPr algn="l">
              <a:defRPr sz="3600">
                <a:solidFill>
                  <a:srgbClr val="AC2973"/>
                </a:solidFill>
                <a:latin typeface="Times New Roman"/>
                <a:cs typeface="Times New Roman"/>
              </a:defRPr>
            </a:lvl1pPr>
          </a:lstStyle>
          <a:p>
            <a:r>
              <a:rPr lang="en-US" dirty="0"/>
              <a:t>Title</a:t>
            </a:r>
          </a:p>
        </p:txBody>
      </p:sp>
      <p:sp>
        <p:nvSpPr>
          <p:cNvPr id="33" name="Text Placeholder 8"/>
          <p:cNvSpPr>
            <a:spLocks noGrp="1"/>
          </p:cNvSpPr>
          <p:nvPr>
            <p:ph type="body" sz="quarter" idx="13" hasCustomPrompt="1"/>
          </p:nvPr>
        </p:nvSpPr>
        <p:spPr>
          <a:xfrm>
            <a:off x="457200" y="934720"/>
            <a:ext cx="8229600" cy="345439"/>
          </a:xfrm>
          <a:prstGeom prst="rect">
            <a:avLst/>
          </a:prstGeom>
        </p:spPr>
        <p:txBody>
          <a:bodyPr anchor="ctr">
            <a:noAutofit/>
          </a:bodyPr>
          <a:lstStyle>
            <a:lvl1pPr marL="0" indent="0">
              <a:buNone/>
              <a:defRPr sz="1800">
                <a:latin typeface="Verdana"/>
                <a:cs typeface="Verdana"/>
              </a:defRPr>
            </a:lvl1pPr>
            <a:lvl2pPr marL="457200" indent="0">
              <a:buNone/>
              <a:defRPr sz="1600">
                <a:latin typeface="Verdana"/>
                <a:cs typeface="Verdana"/>
              </a:defRPr>
            </a:lvl2pPr>
            <a:lvl3pPr marL="914400" indent="0">
              <a:buNone/>
              <a:defRPr sz="1600">
                <a:latin typeface="Verdana"/>
                <a:cs typeface="Verdana"/>
              </a:defRPr>
            </a:lvl3pPr>
            <a:lvl4pPr marL="1371600" indent="0">
              <a:buNone/>
              <a:defRPr sz="1600">
                <a:latin typeface="Verdana"/>
                <a:cs typeface="Verdana"/>
              </a:defRPr>
            </a:lvl4pPr>
            <a:lvl5pPr marL="1828800" indent="0">
              <a:buNone/>
              <a:defRPr sz="1600">
                <a:latin typeface="Verdana"/>
                <a:cs typeface="Verdana"/>
              </a:defRPr>
            </a:lvl5pPr>
          </a:lstStyle>
          <a:p>
            <a:pPr lvl="0"/>
            <a:r>
              <a:rPr lang="en-US" dirty="0"/>
              <a:t>Subtitle</a:t>
            </a:r>
          </a:p>
        </p:txBody>
      </p:sp>
      <p:cxnSp>
        <p:nvCxnSpPr>
          <p:cNvPr id="34" name="Straight Connector 33"/>
          <p:cNvCxnSpPr/>
          <p:nvPr userDrawn="1"/>
        </p:nvCxnSpPr>
        <p:spPr>
          <a:xfrm>
            <a:off x="457200" y="1361440"/>
            <a:ext cx="82296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36" name="Slide Number Placeholder 4"/>
          <p:cNvSpPr>
            <a:spLocks noGrp="1"/>
          </p:cNvSpPr>
          <p:nvPr>
            <p:ph type="sldNum" sz="quarter" idx="12"/>
          </p:nvPr>
        </p:nvSpPr>
        <p:spPr>
          <a:xfrm>
            <a:off x="6553200" y="6268720"/>
            <a:ext cx="2133600" cy="589280"/>
          </a:xfrm>
          <a:prstGeom prst="rect">
            <a:avLst/>
          </a:prstGeom>
        </p:spPr>
        <p:txBody>
          <a:bodyPr/>
          <a:lstStyle>
            <a:lvl1pPr algn="r">
              <a:defRPr sz="1400">
                <a:solidFill>
                  <a:schemeClr val="tx1"/>
                </a:solidFill>
                <a:latin typeface="Verdana"/>
                <a:cs typeface="Verdana"/>
              </a:defRPr>
            </a:lvl1pPr>
          </a:lstStyle>
          <a:p>
            <a:fld id="{517EF3EC-CC20-2E4D-A85A-775F66D463CA}" type="slidenum">
              <a:rPr lang="en-US" smtClean="0"/>
              <a:pPr/>
              <a:t>‹#›</a:t>
            </a:fld>
            <a:endParaRPr lang="en-US" dirty="0"/>
          </a:p>
        </p:txBody>
      </p:sp>
    </p:spTree>
    <p:extLst>
      <p:ext uri="{BB962C8B-B14F-4D97-AF65-F5344CB8AC3E}">
        <p14:creationId xmlns:p14="http://schemas.microsoft.com/office/powerpoint/2010/main" val="42567835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Flow Chart with Image">
    <p:spTree>
      <p:nvGrpSpPr>
        <p:cNvPr id="1" name=""/>
        <p:cNvGrpSpPr/>
        <p:nvPr/>
      </p:nvGrpSpPr>
      <p:grpSpPr>
        <a:xfrm>
          <a:off x="0" y="0"/>
          <a:ext cx="0" cy="0"/>
          <a:chOff x="0" y="0"/>
          <a:chExt cx="0" cy="0"/>
        </a:xfrm>
      </p:grpSpPr>
      <p:pic>
        <p:nvPicPr>
          <p:cNvPr id="12" name="Picture 11" descr="beazley_footerlin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807012"/>
            <a:ext cx="9144000" cy="646176"/>
          </a:xfrm>
          <a:prstGeom prst="rect">
            <a:avLst/>
          </a:prstGeom>
        </p:spPr>
      </p:pic>
      <p:sp>
        <p:nvSpPr>
          <p:cNvPr id="41" name="Rectangle 2"/>
          <p:cNvSpPr/>
          <p:nvPr userDrawn="1"/>
        </p:nvSpPr>
        <p:spPr>
          <a:xfrm>
            <a:off x="3108960" y="2611119"/>
            <a:ext cx="602437" cy="496022"/>
          </a:xfrm>
          <a:custGeom>
            <a:avLst/>
            <a:gdLst>
              <a:gd name="connsiteX0" fmla="*/ 0 w 2980871"/>
              <a:gd name="connsiteY0" fmla="*/ 0 h 3414713"/>
              <a:gd name="connsiteX1" fmla="*/ 2980871 w 2980871"/>
              <a:gd name="connsiteY1" fmla="*/ 0 h 3414713"/>
              <a:gd name="connsiteX2" fmla="*/ 2980871 w 2980871"/>
              <a:gd name="connsiteY2" fmla="*/ 3414713 h 3414713"/>
              <a:gd name="connsiteX3" fmla="*/ 0 w 2980871"/>
              <a:gd name="connsiteY3" fmla="*/ 3414713 h 3414713"/>
              <a:gd name="connsiteX4" fmla="*/ 0 w 2980871"/>
              <a:gd name="connsiteY4" fmla="*/ 0 h 3414713"/>
              <a:gd name="connsiteX0" fmla="*/ 526143 w 2980871"/>
              <a:gd name="connsiteY0" fmla="*/ 907143 h 3414713"/>
              <a:gd name="connsiteX1" fmla="*/ 2980871 w 2980871"/>
              <a:gd name="connsiteY1" fmla="*/ 0 h 3414713"/>
              <a:gd name="connsiteX2" fmla="*/ 2980871 w 2980871"/>
              <a:gd name="connsiteY2" fmla="*/ 3414713 h 3414713"/>
              <a:gd name="connsiteX3" fmla="*/ 0 w 2980871"/>
              <a:gd name="connsiteY3" fmla="*/ 3414713 h 3414713"/>
              <a:gd name="connsiteX4" fmla="*/ 526143 w 2980871"/>
              <a:gd name="connsiteY4" fmla="*/ 907143 h 3414713"/>
              <a:gd name="connsiteX0" fmla="*/ 9072 w 2980871"/>
              <a:gd name="connsiteY0" fmla="*/ 172357 h 3414713"/>
              <a:gd name="connsiteX1" fmla="*/ 2980871 w 2980871"/>
              <a:gd name="connsiteY1" fmla="*/ 0 h 3414713"/>
              <a:gd name="connsiteX2" fmla="*/ 2980871 w 2980871"/>
              <a:gd name="connsiteY2" fmla="*/ 3414713 h 3414713"/>
              <a:gd name="connsiteX3" fmla="*/ 0 w 2980871"/>
              <a:gd name="connsiteY3" fmla="*/ 3414713 h 3414713"/>
              <a:gd name="connsiteX4" fmla="*/ 9072 w 2980871"/>
              <a:gd name="connsiteY4" fmla="*/ 172357 h 3414713"/>
              <a:gd name="connsiteX0" fmla="*/ 0 w 2971799"/>
              <a:gd name="connsiteY0" fmla="*/ 172357 h 3414713"/>
              <a:gd name="connsiteX1" fmla="*/ 2971799 w 2971799"/>
              <a:gd name="connsiteY1" fmla="*/ 0 h 3414713"/>
              <a:gd name="connsiteX2" fmla="*/ 2971799 w 2971799"/>
              <a:gd name="connsiteY2" fmla="*/ 3414713 h 3414713"/>
              <a:gd name="connsiteX3" fmla="*/ 1006928 w 2971799"/>
              <a:gd name="connsiteY3" fmla="*/ 3387499 h 3414713"/>
              <a:gd name="connsiteX4" fmla="*/ 0 w 2971799"/>
              <a:gd name="connsiteY4" fmla="*/ 172357 h 3414713"/>
              <a:gd name="connsiteX0" fmla="*/ 1 w 2971800"/>
              <a:gd name="connsiteY0" fmla="*/ 172357 h 3469142"/>
              <a:gd name="connsiteX1" fmla="*/ 2971800 w 2971800"/>
              <a:gd name="connsiteY1" fmla="*/ 0 h 3469142"/>
              <a:gd name="connsiteX2" fmla="*/ 2971800 w 2971800"/>
              <a:gd name="connsiteY2" fmla="*/ 3414713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08300 w 2971800"/>
              <a:gd name="connsiteY2" fmla="*/ 2788784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71800 w 2971800"/>
              <a:gd name="connsiteY2" fmla="*/ 3405641 h 3469142"/>
              <a:gd name="connsiteX3" fmla="*/ 0 w 2971800"/>
              <a:gd name="connsiteY3" fmla="*/ 3469142 h 3469142"/>
              <a:gd name="connsiteX4" fmla="*/ 1 w 2971800"/>
              <a:gd name="connsiteY4" fmla="*/ 172357 h 3469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00" h="3469142">
                <a:moveTo>
                  <a:pt x="1" y="172357"/>
                </a:moveTo>
                <a:lnTo>
                  <a:pt x="2971800" y="0"/>
                </a:lnTo>
                <a:lnTo>
                  <a:pt x="2971800" y="3405641"/>
                </a:lnTo>
                <a:lnTo>
                  <a:pt x="0" y="3469142"/>
                </a:lnTo>
                <a:cubicBezTo>
                  <a:pt x="0" y="2370214"/>
                  <a:pt x="1" y="1271285"/>
                  <a:pt x="1" y="172357"/>
                </a:cubicBez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Text Placeholder 17"/>
          <p:cNvSpPr>
            <a:spLocks noGrp="1"/>
          </p:cNvSpPr>
          <p:nvPr>
            <p:ph type="body" sz="quarter" idx="17" hasCustomPrompt="1"/>
          </p:nvPr>
        </p:nvSpPr>
        <p:spPr>
          <a:xfrm>
            <a:off x="3108960" y="2621908"/>
            <a:ext cx="602437" cy="486849"/>
          </a:xfrm>
          <a:prstGeom prst="rect">
            <a:avLst/>
          </a:prstGeom>
        </p:spPr>
        <p:txBody>
          <a:bodyPr anchor="ctr">
            <a:noAutofit/>
          </a:bodyPr>
          <a:lstStyle>
            <a:lvl1pPr marL="0" indent="0" algn="ctr">
              <a:buNone/>
              <a:defRPr sz="2400" b="1">
                <a:solidFill>
                  <a:srgbClr val="FFFFFF"/>
                </a:solidFill>
                <a:latin typeface="Times New Roman"/>
                <a:cs typeface="Times New Roman"/>
              </a:defRPr>
            </a:lvl1pPr>
            <a:lvl2pPr marL="457200" indent="0" algn="ctr">
              <a:buNone/>
              <a:defRPr sz="1200">
                <a:latin typeface="Verdana"/>
                <a:cs typeface="Verdana"/>
              </a:defRPr>
            </a:lvl2pPr>
            <a:lvl3pPr marL="914400" indent="0" algn="ctr">
              <a:buNone/>
              <a:defRPr sz="1200">
                <a:latin typeface="Verdana"/>
                <a:cs typeface="Verdana"/>
              </a:defRPr>
            </a:lvl3pPr>
            <a:lvl4pPr marL="1371600" indent="0" algn="ctr">
              <a:buNone/>
              <a:defRPr sz="1200">
                <a:latin typeface="Verdana"/>
                <a:cs typeface="Verdana"/>
              </a:defRPr>
            </a:lvl4pPr>
            <a:lvl5pPr marL="1828800" indent="0" algn="ctr">
              <a:buNone/>
              <a:defRPr sz="1200">
                <a:latin typeface="Verdana"/>
                <a:cs typeface="Verdana"/>
              </a:defRPr>
            </a:lvl5pPr>
          </a:lstStyle>
          <a:p>
            <a:pPr lvl="0"/>
            <a:r>
              <a:rPr lang="en-US" dirty="0"/>
              <a:t>#</a:t>
            </a:r>
          </a:p>
        </p:txBody>
      </p:sp>
      <p:sp>
        <p:nvSpPr>
          <p:cNvPr id="44" name="Rectangle 2"/>
          <p:cNvSpPr/>
          <p:nvPr userDrawn="1"/>
        </p:nvSpPr>
        <p:spPr>
          <a:xfrm>
            <a:off x="4277360" y="1737360"/>
            <a:ext cx="602437" cy="496022"/>
          </a:xfrm>
          <a:custGeom>
            <a:avLst/>
            <a:gdLst>
              <a:gd name="connsiteX0" fmla="*/ 0 w 2980871"/>
              <a:gd name="connsiteY0" fmla="*/ 0 h 3414713"/>
              <a:gd name="connsiteX1" fmla="*/ 2980871 w 2980871"/>
              <a:gd name="connsiteY1" fmla="*/ 0 h 3414713"/>
              <a:gd name="connsiteX2" fmla="*/ 2980871 w 2980871"/>
              <a:gd name="connsiteY2" fmla="*/ 3414713 h 3414713"/>
              <a:gd name="connsiteX3" fmla="*/ 0 w 2980871"/>
              <a:gd name="connsiteY3" fmla="*/ 3414713 h 3414713"/>
              <a:gd name="connsiteX4" fmla="*/ 0 w 2980871"/>
              <a:gd name="connsiteY4" fmla="*/ 0 h 3414713"/>
              <a:gd name="connsiteX0" fmla="*/ 526143 w 2980871"/>
              <a:gd name="connsiteY0" fmla="*/ 907143 h 3414713"/>
              <a:gd name="connsiteX1" fmla="*/ 2980871 w 2980871"/>
              <a:gd name="connsiteY1" fmla="*/ 0 h 3414713"/>
              <a:gd name="connsiteX2" fmla="*/ 2980871 w 2980871"/>
              <a:gd name="connsiteY2" fmla="*/ 3414713 h 3414713"/>
              <a:gd name="connsiteX3" fmla="*/ 0 w 2980871"/>
              <a:gd name="connsiteY3" fmla="*/ 3414713 h 3414713"/>
              <a:gd name="connsiteX4" fmla="*/ 526143 w 2980871"/>
              <a:gd name="connsiteY4" fmla="*/ 907143 h 3414713"/>
              <a:gd name="connsiteX0" fmla="*/ 9072 w 2980871"/>
              <a:gd name="connsiteY0" fmla="*/ 172357 h 3414713"/>
              <a:gd name="connsiteX1" fmla="*/ 2980871 w 2980871"/>
              <a:gd name="connsiteY1" fmla="*/ 0 h 3414713"/>
              <a:gd name="connsiteX2" fmla="*/ 2980871 w 2980871"/>
              <a:gd name="connsiteY2" fmla="*/ 3414713 h 3414713"/>
              <a:gd name="connsiteX3" fmla="*/ 0 w 2980871"/>
              <a:gd name="connsiteY3" fmla="*/ 3414713 h 3414713"/>
              <a:gd name="connsiteX4" fmla="*/ 9072 w 2980871"/>
              <a:gd name="connsiteY4" fmla="*/ 172357 h 3414713"/>
              <a:gd name="connsiteX0" fmla="*/ 0 w 2971799"/>
              <a:gd name="connsiteY0" fmla="*/ 172357 h 3414713"/>
              <a:gd name="connsiteX1" fmla="*/ 2971799 w 2971799"/>
              <a:gd name="connsiteY1" fmla="*/ 0 h 3414713"/>
              <a:gd name="connsiteX2" fmla="*/ 2971799 w 2971799"/>
              <a:gd name="connsiteY2" fmla="*/ 3414713 h 3414713"/>
              <a:gd name="connsiteX3" fmla="*/ 1006928 w 2971799"/>
              <a:gd name="connsiteY3" fmla="*/ 3387499 h 3414713"/>
              <a:gd name="connsiteX4" fmla="*/ 0 w 2971799"/>
              <a:gd name="connsiteY4" fmla="*/ 172357 h 3414713"/>
              <a:gd name="connsiteX0" fmla="*/ 1 w 2971800"/>
              <a:gd name="connsiteY0" fmla="*/ 172357 h 3469142"/>
              <a:gd name="connsiteX1" fmla="*/ 2971800 w 2971800"/>
              <a:gd name="connsiteY1" fmla="*/ 0 h 3469142"/>
              <a:gd name="connsiteX2" fmla="*/ 2971800 w 2971800"/>
              <a:gd name="connsiteY2" fmla="*/ 3414713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08300 w 2971800"/>
              <a:gd name="connsiteY2" fmla="*/ 2788784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71800 w 2971800"/>
              <a:gd name="connsiteY2" fmla="*/ 3405641 h 3469142"/>
              <a:gd name="connsiteX3" fmla="*/ 0 w 2971800"/>
              <a:gd name="connsiteY3" fmla="*/ 3469142 h 3469142"/>
              <a:gd name="connsiteX4" fmla="*/ 1 w 2971800"/>
              <a:gd name="connsiteY4" fmla="*/ 172357 h 3469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00" h="3469142">
                <a:moveTo>
                  <a:pt x="1" y="172357"/>
                </a:moveTo>
                <a:lnTo>
                  <a:pt x="2971800" y="0"/>
                </a:lnTo>
                <a:lnTo>
                  <a:pt x="2971800" y="3405641"/>
                </a:lnTo>
                <a:lnTo>
                  <a:pt x="0" y="3469142"/>
                </a:lnTo>
                <a:cubicBezTo>
                  <a:pt x="0" y="2370214"/>
                  <a:pt x="1" y="1271285"/>
                  <a:pt x="1" y="17235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Text Placeholder 17"/>
          <p:cNvSpPr>
            <a:spLocks noGrp="1"/>
          </p:cNvSpPr>
          <p:nvPr>
            <p:ph type="body" sz="quarter" idx="18" hasCustomPrompt="1"/>
          </p:nvPr>
        </p:nvSpPr>
        <p:spPr>
          <a:xfrm>
            <a:off x="4277360" y="1748149"/>
            <a:ext cx="602437" cy="486849"/>
          </a:xfrm>
          <a:prstGeom prst="rect">
            <a:avLst/>
          </a:prstGeom>
        </p:spPr>
        <p:txBody>
          <a:bodyPr anchor="ctr">
            <a:noAutofit/>
          </a:bodyPr>
          <a:lstStyle>
            <a:lvl1pPr marL="0" indent="0" algn="ctr">
              <a:buNone/>
              <a:defRPr sz="2400" b="1">
                <a:solidFill>
                  <a:srgbClr val="FFFFFF"/>
                </a:solidFill>
                <a:latin typeface="Times New Roman"/>
                <a:cs typeface="Times New Roman"/>
              </a:defRPr>
            </a:lvl1pPr>
            <a:lvl2pPr marL="457200" indent="0" algn="ctr">
              <a:buNone/>
              <a:defRPr sz="1200">
                <a:latin typeface="Verdana"/>
                <a:cs typeface="Verdana"/>
              </a:defRPr>
            </a:lvl2pPr>
            <a:lvl3pPr marL="914400" indent="0" algn="ctr">
              <a:buNone/>
              <a:defRPr sz="1200">
                <a:latin typeface="Verdana"/>
                <a:cs typeface="Verdana"/>
              </a:defRPr>
            </a:lvl3pPr>
            <a:lvl4pPr marL="1371600" indent="0" algn="ctr">
              <a:buNone/>
              <a:defRPr sz="1200">
                <a:latin typeface="Verdana"/>
                <a:cs typeface="Verdana"/>
              </a:defRPr>
            </a:lvl4pPr>
            <a:lvl5pPr marL="1828800" indent="0" algn="ctr">
              <a:buNone/>
              <a:defRPr sz="1200">
                <a:latin typeface="Verdana"/>
                <a:cs typeface="Verdana"/>
              </a:defRPr>
            </a:lvl5pPr>
          </a:lstStyle>
          <a:p>
            <a:pPr lvl="0"/>
            <a:r>
              <a:rPr lang="en-US" dirty="0"/>
              <a:t>#</a:t>
            </a:r>
          </a:p>
        </p:txBody>
      </p:sp>
      <p:sp>
        <p:nvSpPr>
          <p:cNvPr id="46" name="Rectangle 2"/>
          <p:cNvSpPr/>
          <p:nvPr userDrawn="1"/>
        </p:nvSpPr>
        <p:spPr>
          <a:xfrm>
            <a:off x="5493351" y="2621908"/>
            <a:ext cx="602437" cy="496022"/>
          </a:xfrm>
          <a:custGeom>
            <a:avLst/>
            <a:gdLst>
              <a:gd name="connsiteX0" fmla="*/ 0 w 2980871"/>
              <a:gd name="connsiteY0" fmla="*/ 0 h 3414713"/>
              <a:gd name="connsiteX1" fmla="*/ 2980871 w 2980871"/>
              <a:gd name="connsiteY1" fmla="*/ 0 h 3414713"/>
              <a:gd name="connsiteX2" fmla="*/ 2980871 w 2980871"/>
              <a:gd name="connsiteY2" fmla="*/ 3414713 h 3414713"/>
              <a:gd name="connsiteX3" fmla="*/ 0 w 2980871"/>
              <a:gd name="connsiteY3" fmla="*/ 3414713 h 3414713"/>
              <a:gd name="connsiteX4" fmla="*/ 0 w 2980871"/>
              <a:gd name="connsiteY4" fmla="*/ 0 h 3414713"/>
              <a:gd name="connsiteX0" fmla="*/ 526143 w 2980871"/>
              <a:gd name="connsiteY0" fmla="*/ 907143 h 3414713"/>
              <a:gd name="connsiteX1" fmla="*/ 2980871 w 2980871"/>
              <a:gd name="connsiteY1" fmla="*/ 0 h 3414713"/>
              <a:gd name="connsiteX2" fmla="*/ 2980871 w 2980871"/>
              <a:gd name="connsiteY2" fmla="*/ 3414713 h 3414713"/>
              <a:gd name="connsiteX3" fmla="*/ 0 w 2980871"/>
              <a:gd name="connsiteY3" fmla="*/ 3414713 h 3414713"/>
              <a:gd name="connsiteX4" fmla="*/ 526143 w 2980871"/>
              <a:gd name="connsiteY4" fmla="*/ 907143 h 3414713"/>
              <a:gd name="connsiteX0" fmla="*/ 9072 w 2980871"/>
              <a:gd name="connsiteY0" fmla="*/ 172357 h 3414713"/>
              <a:gd name="connsiteX1" fmla="*/ 2980871 w 2980871"/>
              <a:gd name="connsiteY1" fmla="*/ 0 h 3414713"/>
              <a:gd name="connsiteX2" fmla="*/ 2980871 w 2980871"/>
              <a:gd name="connsiteY2" fmla="*/ 3414713 h 3414713"/>
              <a:gd name="connsiteX3" fmla="*/ 0 w 2980871"/>
              <a:gd name="connsiteY3" fmla="*/ 3414713 h 3414713"/>
              <a:gd name="connsiteX4" fmla="*/ 9072 w 2980871"/>
              <a:gd name="connsiteY4" fmla="*/ 172357 h 3414713"/>
              <a:gd name="connsiteX0" fmla="*/ 0 w 2971799"/>
              <a:gd name="connsiteY0" fmla="*/ 172357 h 3414713"/>
              <a:gd name="connsiteX1" fmla="*/ 2971799 w 2971799"/>
              <a:gd name="connsiteY1" fmla="*/ 0 h 3414713"/>
              <a:gd name="connsiteX2" fmla="*/ 2971799 w 2971799"/>
              <a:gd name="connsiteY2" fmla="*/ 3414713 h 3414713"/>
              <a:gd name="connsiteX3" fmla="*/ 1006928 w 2971799"/>
              <a:gd name="connsiteY3" fmla="*/ 3387499 h 3414713"/>
              <a:gd name="connsiteX4" fmla="*/ 0 w 2971799"/>
              <a:gd name="connsiteY4" fmla="*/ 172357 h 3414713"/>
              <a:gd name="connsiteX0" fmla="*/ 1 w 2971800"/>
              <a:gd name="connsiteY0" fmla="*/ 172357 h 3469142"/>
              <a:gd name="connsiteX1" fmla="*/ 2971800 w 2971800"/>
              <a:gd name="connsiteY1" fmla="*/ 0 h 3469142"/>
              <a:gd name="connsiteX2" fmla="*/ 2971800 w 2971800"/>
              <a:gd name="connsiteY2" fmla="*/ 3414713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08300 w 2971800"/>
              <a:gd name="connsiteY2" fmla="*/ 2788784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71800 w 2971800"/>
              <a:gd name="connsiteY2" fmla="*/ 3405641 h 3469142"/>
              <a:gd name="connsiteX3" fmla="*/ 0 w 2971800"/>
              <a:gd name="connsiteY3" fmla="*/ 3469142 h 3469142"/>
              <a:gd name="connsiteX4" fmla="*/ 1 w 2971800"/>
              <a:gd name="connsiteY4" fmla="*/ 172357 h 3469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00" h="3469142">
                <a:moveTo>
                  <a:pt x="1" y="172357"/>
                </a:moveTo>
                <a:lnTo>
                  <a:pt x="2971800" y="0"/>
                </a:lnTo>
                <a:lnTo>
                  <a:pt x="2971800" y="3405641"/>
                </a:lnTo>
                <a:lnTo>
                  <a:pt x="0" y="3469142"/>
                </a:lnTo>
                <a:cubicBezTo>
                  <a:pt x="0" y="2370214"/>
                  <a:pt x="1" y="1271285"/>
                  <a:pt x="1" y="172357"/>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Text Placeholder 17"/>
          <p:cNvSpPr>
            <a:spLocks noGrp="1"/>
          </p:cNvSpPr>
          <p:nvPr>
            <p:ph type="body" sz="quarter" idx="19" hasCustomPrompt="1"/>
          </p:nvPr>
        </p:nvSpPr>
        <p:spPr>
          <a:xfrm>
            <a:off x="5493351" y="2632697"/>
            <a:ext cx="602437" cy="486849"/>
          </a:xfrm>
          <a:prstGeom prst="rect">
            <a:avLst/>
          </a:prstGeom>
        </p:spPr>
        <p:txBody>
          <a:bodyPr anchor="ctr">
            <a:noAutofit/>
          </a:bodyPr>
          <a:lstStyle>
            <a:lvl1pPr marL="0" indent="0" algn="ctr">
              <a:buNone/>
              <a:defRPr sz="2400" b="1">
                <a:solidFill>
                  <a:srgbClr val="FFFFFF"/>
                </a:solidFill>
                <a:latin typeface="Times New Roman"/>
                <a:cs typeface="Times New Roman"/>
              </a:defRPr>
            </a:lvl1pPr>
            <a:lvl2pPr marL="457200" indent="0" algn="ctr">
              <a:buNone/>
              <a:defRPr sz="1200">
                <a:latin typeface="Verdana"/>
                <a:cs typeface="Verdana"/>
              </a:defRPr>
            </a:lvl2pPr>
            <a:lvl3pPr marL="914400" indent="0" algn="ctr">
              <a:buNone/>
              <a:defRPr sz="1200">
                <a:latin typeface="Verdana"/>
                <a:cs typeface="Verdana"/>
              </a:defRPr>
            </a:lvl3pPr>
            <a:lvl4pPr marL="1371600" indent="0" algn="ctr">
              <a:buNone/>
              <a:defRPr sz="1200">
                <a:latin typeface="Verdana"/>
                <a:cs typeface="Verdana"/>
              </a:defRPr>
            </a:lvl4pPr>
            <a:lvl5pPr marL="1828800" indent="0" algn="ctr">
              <a:buNone/>
              <a:defRPr sz="1200">
                <a:latin typeface="Verdana"/>
                <a:cs typeface="Verdana"/>
              </a:defRPr>
            </a:lvl5pPr>
          </a:lstStyle>
          <a:p>
            <a:pPr lvl="0"/>
            <a:r>
              <a:rPr lang="en-US" dirty="0"/>
              <a:t>#</a:t>
            </a:r>
          </a:p>
        </p:txBody>
      </p:sp>
      <p:sp>
        <p:nvSpPr>
          <p:cNvPr id="48" name="Rectangle 2"/>
          <p:cNvSpPr/>
          <p:nvPr userDrawn="1"/>
        </p:nvSpPr>
        <p:spPr>
          <a:xfrm>
            <a:off x="5493351" y="3933399"/>
            <a:ext cx="602437" cy="496022"/>
          </a:xfrm>
          <a:custGeom>
            <a:avLst/>
            <a:gdLst>
              <a:gd name="connsiteX0" fmla="*/ 0 w 2980871"/>
              <a:gd name="connsiteY0" fmla="*/ 0 h 3414713"/>
              <a:gd name="connsiteX1" fmla="*/ 2980871 w 2980871"/>
              <a:gd name="connsiteY1" fmla="*/ 0 h 3414713"/>
              <a:gd name="connsiteX2" fmla="*/ 2980871 w 2980871"/>
              <a:gd name="connsiteY2" fmla="*/ 3414713 h 3414713"/>
              <a:gd name="connsiteX3" fmla="*/ 0 w 2980871"/>
              <a:gd name="connsiteY3" fmla="*/ 3414713 h 3414713"/>
              <a:gd name="connsiteX4" fmla="*/ 0 w 2980871"/>
              <a:gd name="connsiteY4" fmla="*/ 0 h 3414713"/>
              <a:gd name="connsiteX0" fmla="*/ 526143 w 2980871"/>
              <a:gd name="connsiteY0" fmla="*/ 907143 h 3414713"/>
              <a:gd name="connsiteX1" fmla="*/ 2980871 w 2980871"/>
              <a:gd name="connsiteY1" fmla="*/ 0 h 3414713"/>
              <a:gd name="connsiteX2" fmla="*/ 2980871 w 2980871"/>
              <a:gd name="connsiteY2" fmla="*/ 3414713 h 3414713"/>
              <a:gd name="connsiteX3" fmla="*/ 0 w 2980871"/>
              <a:gd name="connsiteY3" fmla="*/ 3414713 h 3414713"/>
              <a:gd name="connsiteX4" fmla="*/ 526143 w 2980871"/>
              <a:gd name="connsiteY4" fmla="*/ 907143 h 3414713"/>
              <a:gd name="connsiteX0" fmla="*/ 9072 w 2980871"/>
              <a:gd name="connsiteY0" fmla="*/ 172357 h 3414713"/>
              <a:gd name="connsiteX1" fmla="*/ 2980871 w 2980871"/>
              <a:gd name="connsiteY1" fmla="*/ 0 h 3414713"/>
              <a:gd name="connsiteX2" fmla="*/ 2980871 w 2980871"/>
              <a:gd name="connsiteY2" fmla="*/ 3414713 h 3414713"/>
              <a:gd name="connsiteX3" fmla="*/ 0 w 2980871"/>
              <a:gd name="connsiteY3" fmla="*/ 3414713 h 3414713"/>
              <a:gd name="connsiteX4" fmla="*/ 9072 w 2980871"/>
              <a:gd name="connsiteY4" fmla="*/ 172357 h 3414713"/>
              <a:gd name="connsiteX0" fmla="*/ 0 w 2971799"/>
              <a:gd name="connsiteY0" fmla="*/ 172357 h 3414713"/>
              <a:gd name="connsiteX1" fmla="*/ 2971799 w 2971799"/>
              <a:gd name="connsiteY1" fmla="*/ 0 h 3414713"/>
              <a:gd name="connsiteX2" fmla="*/ 2971799 w 2971799"/>
              <a:gd name="connsiteY2" fmla="*/ 3414713 h 3414713"/>
              <a:gd name="connsiteX3" fmla="*/ 1006928 w 2971799"/>
              <a:gd name="connsiteY3" fmla="*/ 3387499 h 3414713"/>
              <a:gd name="connsiteX4" fmla="*/ 0 w 2971799"/>
              <a:gd name="connsiteY4" fmla="*/ 172357 h 3414713"/>
              <a:gd name="connsiteX0" fmla="*/ 1 w 2971800"/>
              <a:gd name="connsiteY0" fmla="*/ 172357 h 3469142"/>
              <a:gd name="connsiteX1" fmla="*/ 2971800 w 2971800"/>
              <a:gd name="connsiteY1" fmla="*/ 0 h 3469142"/>
              <a:gd name="connsiteX2" fmla="*/ 2971800 w 2971800"/>
              <a:gd name="connsiteY2" fmla="*/ 3414713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08300 w 2971800"/>
              <a:gd name="connsiteY2" fmla="*/ 2788784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71800 w 2971800"/>
              <a:gd name="connsiteY2" fmla="*/ 3405641 h 3469142"/>
              <a:gd name="connsiteX3" fmla="*/ 0 w 2971800"/>
              <a:gd name="connsiteY3" fmla="*/ 3469142 h 3469142"/>
              <a:gd name="connsiteX4" fmla="*/ 1 w 2971800"/>
              <a:gd name="connsiteY4" fmla="*/ 172357 h 3469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00" h="3469142">
                <a:moveTo>
                  <a:pt x="1" y="172357"/>
                </a:moveTo>
                <a:lnTo>
                  <a:pt x="2971800" y="0"/>
                </a:lnTo>
                <a:lnTo>
                  <a:pt x="2971800" y="3405641"/>
                </a:lnTo>
                <a:lnTo>
                  <a:pt x="0" y="3469142"/>
                </a:lnTo>
                <a:cubicBezTo>
                  <a:pt x="0" y="2370214"/>
                  <a:pt x="1" y="1271285"/>
                  <a:pt x="1" y="172357"/>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Text Placeholder 17"/>
          <p:cNvSpPr>
            <a:spLocks noGrp="1"/>
          </p:cNvSpPr>
          <p:nvPr>
            <p:ph type="body" sz="quarter" idx="20" hasCustomPrompt="1"/>
          </p:nvPr>
        </p:nvSpPr>
        <p:spPr>
          <a:xfrm>
            <a:off x="5493351" y="3944188"/>
            <a:ext cx="602437" cy="486849"/>
          </a:xfrm>
          <a:prstGeom prst="rect">
            <a:avLst/>
          </a:prstGeom>
        </p:spPr>
        <p:txBody>
          <a:bodyPr anchor="ctr">
            <a:noAutofit/>
          </a:bodyPr>
          <a:lstStyle>
            <a:lvl1pPr marL="0" indent="0" algn="ctr">
              <a:buNone/>
              <a:defRPr sz="2400" b="1">
                <a:solidFill>
                  <a:srgbClr val="FFFFFF"/>
                </a:solidFill>
                <a:latin typeface="Times New Roman"/>
                <a:cs typeface="Times New Roman"/>
              </a:defRPr>
            </a:lvl1pPr>
            <a:lvl2pPr marL="457200" indent="0" algn="ctr">
              <a:buNone/>
              <a:defRPr sz="1200">
                <a:latin typeface="Verdana"/>
                <a:cs typeface="Verdana"/>
              </a:defRPr>
            </a:lvl2pPr>
            <a:lvl3pPr marL="914400" indent="0" algn="ctr">
              <a:buNone/>
              <a:defRPr sz="1200">
                <a:latin typeface="Verdana"/>
                <a:cs typeface="Verdana"/>
              </a:defRPr>
            </a:lvl3pPr>
            <a:lvl4pPr marL="1371600" indent="0" algn="ctr">
              <a:buNone/>
              <a:defRPr sz="1200">
                <a:latin typeface="Verdana"/>
                <a:cs typeface="Verdana"/>
              </a:defRPr>
            </a:lvl4pPr>
            <a:lvl5pPr marL="1828800" indent="0" algn="ctr">
              <a:buNone/>
              <a:defRPr sz="1200">
                <a:latin typeface="Verdana"/>
                <a:cs typeface="Verdana"/>
              </a:defRPr>
            </a:lvl5pPr>
          </a:lstStyle>
          <a:p>
            <a:pPr lvl="0"/>
            <a:r>
              <a:rPr lang="en-US" dirty="0"/>
              <a:t>#</a:t>
            </a:r>
          </a:p>
        </p:txBody>
      </p:sp>
      <p:sp>
        <p:nvSpPr>
          <p:cNvPr id="50" name="Rectangle 2"/>
          <p:cNvSpPr/>
          <p:nvPr userDrawn="1"/>
        </p:nvSpPr>
        <p:spPr>
          <a:xfrm>
            <a:off x="4277360" y="4850366"/>
            <a:ext cx="602437" cy="496022"/>
          </a:xfrm>
          <a:custGeom>
            <a:avLst/>
            <a:gdLst>
              <a:gd name="connsiteX0" fmla="*/ 0 w 2980871"/>
              <a:gd name="connsiteY0" fmla="*/ 0 h 3414713"/>
              <a:gd name="connsiteX1" fmla="*/ 2980871 w 2980871"/>
              <a:gd name="connsiteY1" fmla="*/ 0 h 3414713"/>
              <a:gd name="connsiteX2" fmla="*/ 2980871 w 2980871"/>
              <a:gd name="connsiteY2" fmla="*/ 3414713 h 3414713"/>
              <a:gd name="connsiteX3" fmla="*/ 0 w 2980871"/>
              <a:gd name="connsiteY3" fmla="*/ 3414713 h 3414713"/>
              <a:gd name="connsiteX4" fmla="*/ 0 w 2980871"/>
              <a:gd name="connsiteY4" fmla="*/ 0 h 3414713"/>
              <a:gd name="connsiteX0" fmla="*/ 526143 w 2980871"/>
              <a:gd name="connsiteY0" fmla="*/ 907143 h 3414713"/>
              <a:gd name="connsiteX1" fmla="*/ 2980871 w 2980871"/>
              <a:gd name="connsiteY1" fmla="*/ 0 h 3414713"/>
              <a:gd name="connsiteX2" fmla="*/ 2980871 w 2980871"/>
              <a:gd name="connsiteY2" fmla="*/ 3414713 h 3414713"/>
              <a:gd name="connsiteX3" fmla="*/ 0 w 2980871"/>
              <a:gd name="connsiteY3" fmla="*/ 3414713 h 3414713"/>
              <a:gd name="connsiteX4" fmla="*/ 526143 w 2980871"/>
              <a:gd name="connsiteY4" fmla="*/ 907143 h 3414713"/>
              <a:gd name="connsiteX0" fmla="*/ 9072 w 2980871"/>
              <a:gd name="connsiteY0" fmla="*/ 172357 h 3414713"/>
              <a:gd name="connsiteX1" fmla="*/ 2980871 w 2980871"/>
              <a:gd name="connsiteY1" fmla="*/ 0 h 3414713"/>
              <a:gd name="connsiteX2" fmla="*/ 2980871 w 2980871"/>
              <a:gd name="connsiteY2" fmla="*/ 3414713 h 3414713"/>
              <a:gd name="connsiteX3" fmla="*/ 0 w 2980871"/>
              <a:gd name="connsiteY3" fmla="*/ 3414713 h 3414713"/>
              <a:gd name="connsiteX4" fmla="*/ 9072 w 2980871"/>
              <a:gd name="connsiteY4" fmla="*/ 172357 h 3414713"/>
              <a:gd name="connsiteX0" fmla="*/ 0 w 2971799"/>
              <a:gd name="connsiteY0" fmla="*/ 172357 h 3414713"/>
              <a:gd name="connsiteX1" fmla="*/ 2971799 w 2971799"/>
              <a:gd name="connsiteY1" fmla="*/ 0 h 3414713"/>
              <a:gd name="connsiteX2" fmla="*/ 2971799 w 2971799"/>
              <a:gd name="connsiteY2" fmla="*/ 3414713 h 3414713"/>
              <a:gd name="connsiteX3" fmla="*/ 1006928 w 2971799"/>
              <a:gd name="connsiteY3" fmla="*/ 3387499 h 3414713"/>
              <a:gd name="connsiteX4" fmla="*/ 0 w 2971799"/>
              <a:gd name="connsiteY4" fmla="*/ 172357 h 3414713"/>
              <a:gd name="connsiteX0" fmla="*/ 1 w 2971800"/>
              <a:gd name="connsiteY0" fmla="*/ 172357 h 3469142"/>
              <a:gd name="connsiteX1" fmla="*/ 2971800 w 2971800"/>
              <a:gd name="connsiteY1" fmla="*/ 0 h 3469142"/>
              <a:gd name="connsiteX2" fmla="*/ 2971800 w 2971800"/>
              <a:gd name="connsiteY2" fmla="*/ 3414713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08300 w 2971800"/>
              <a:gd name="connsiteY2" fmla="*/ 2788784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71800 w 2971800"/>
              <a:gd name="connsiteY2" fmla="*/ 3405641 h 3469142"/>
              <a:gd name="connsiteX3" fmla="*/ 0 w 2971800"/>
              <a:gd name="connsiteY3" fmla="*/ 3469142 h 3469142"/>
              <a:gd name="connsiteX4" fmla="*/ 1 w 2971800"/>
              <a:gd name="connsiteY4" fmla="*/ 172357 h 3469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00" h="3469142">
                <a:moveTo>
                  <a:pt x="1" y="172357"/>
                </a:moveTo>
                <a:lnTo>
                  <a:pt x="2971800" y="0"/>
                </a:lnTo>
                <a:lnTo>
                  <a:pt x="2971800" y="3405641"/>
                </a:lnTo>
                <a:lnTo>
                  <a:pt x="0" y="3469142"/>
                </a:lnTo>
                <a:cubicBezTo>
                  <a:pt x="0" y="2370214"/>
                  <a:pt x="1" y="1271285"/>
                  <a:pt x="1" y="172357"/>
                </a:cubicBez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Text Placeholder 17"/>
          <p:cNvSpPr>
            <a:spLocks noGrp="1"/>
          </p:cNvSpPr>
          <p:nvPr>
            <p:ph type="body" sz="quarter" idx="21" hasCustomPrompt="1"/>
          </p:nvPr>
        </p:nvSpPr>
        <p:spPr>
          <a:xfrm>
            <a:off x="4277360" y="4861155"/>
            <a:ext cx="602437" cy="486849"/>
          </a:xfrm>
          <a:prstGeom prst="rect">
            <a:avLst/>
          </a:prstGeom>
        </p:spPr>
        <p:txBody>
          <a:bodyPr anchor="ctr">
            <a:noAutofit/>
          </a:bodyPr>
          <a:lstStyle>
            <a:lvl1pPr marL="0" indent="0" algn="ctr">
              <a:buNone/>
              <a:defRPr sz="2400" b="1">
                <a:solidFill>
                  <a:srgbClr val="FFFFFF"/>
                </a:solidFill>
                <a:latin typeface="Times New Roman"/>
                <a:cs typeface="Times New Roman"/>
              </a:defRPr>
            </a:lvl1pPr>
            <a:lvl2pPr marL="457200" indent="0" algn="ctr">
              <a:buNone/>
              <a:defRPr sz="1200">
                <a:latin typeface="Verdana"/>
                <a:cs typeface="Verdana"/>
              </a:defRPr>
            </a:lvl2pPr>
            <a:lvl3pPr marL="914400" indent="0" algn="ctr">
              <a:buNone/>
              <a:defRPr sz="1200">
                <a:latin typeface="Verdana"/>
                <a:cs typeface="Verdana"/>
              </a:defRPr>
            </a:lvl3pPr>
            <a:lvl4pPr marL="1371600" indent="0" algn="ctr">
              <a:buNone/>
              <a:defRPr sz="1200">
                <a:latin typeface="Verdana"/>
                <a:cs typeface="Verdana"/>
              </a:defRPr>
            </a:lvl4pPr>
            <a:lvl5pPr marL="1828800" indent="0" algn="ctr">
              <a:buNone/>
              <a:defRPr sz="1200">
                <a:latin typeface="Verdana"/>
                <a:cs typeface="Verdana"/>
              </a:defRPr>
            </a:lvl5pPr>
          </a:lstStyle>
          <a:p>
            <a:pPr lvl="0"/>
            <a:r>
              <a:rPr lang="en-US" dirty="0"/>
              <a:t>#</a:t>
            </a:r>
          </a:p>
        </p:txBody>
      </p:sp>
      <p:sp>
        <p:nvSpPr>
          <p:cNvPr id="52" name="Rectangle 2"/>
          <p:cNvSpPr/>
          <p:nvPr userDrawn="1"/>
        </p:nvSpPr>
        <p:spPr>
          <a:xfrm>
            <a:off x="3108960" y="3945542"/>
            <a:ext cx="602437" cy="496022"/>
          </a:xfrm>
          <a:custGeom>
            <a:avLst/>
            <a:gdLst>
              <a:gd name="connsiteX0" fmla="*/ 0 w 2980871"/>
              <a:gd name="connsiteY0" fmla="*/ 0 h 3414713"/>
              <a:gd name="connsiteX1" fmla="*/ 2980871 w 2980871"/>
              <a:gd name="connsiteY1" fmla="*/ 0 h 3414713"/>
              <a:gd name="connsiteX2" fmla="*/ 2980871 w 2980871"/>
              <a:gd name="connsiteY2" fmla="*/ 3414713 h 3414713"/>
              <a:gd name="connsiteX3" fmla="*/ 0 w 2980871"/>
              <a:gd name="connsiteY3" fmla="*/ 3414713 h 3414713"/>
              <a:gd name="connsiteX4" fmla="*/ 0 w 2980871"/>
              <a:gd name="connsiteY4" fmla="*/ 0 h 3414713"/>
              <a:gd name="connsiteX0" fmla="*/ 526143 w 2980871"/>
              <a:gd name="connsiteY0" fmla="*/ 907143 h 3414713"/>
              <a:gd name="connsiteX1" fmla="*/ 2980871 w 2980871"/>
              <a:gd name="connsiteY1" fmla="*/ 0 h 3414713"/>
              <a:gd name="connsiteX2" fmla="*/ 2980871 w 2980871"/>
              <a:gd name="connsiteY2" fmla="*/ 3414713 h 3414713"/>
              <a:gd name="connsiteX3" fmla="*/ 0 w 2980871"/>
              <a:gd name="connsiteY3" fmla="*/ 3414713 h 3414713"/>
              <a:gd name="connsiteX4" fmla="*/ 526143 w 2980871"/>
              <a:gd name="connsiteY4" fmla="*/ 907143 h 3414713"/>
              <a:gd name="connsiteX0" fmla="*/ 9072 w 2980871"/>
              <a:gd name="connsiteY0" fmla="*/ 172357 h 3414713"/>
              <a:gd name="connsiteX1" fmla="*/ 2980871 w 2980871"/>
              <a:gd name="connsiteY1" fmla="*/ 0 h 3414713"/>
              <a:gd name="connsiteX2" fmla="*/ 2980871 w 2980871"/>
              <a:gd name="connsiteY2" fmla="*/ 3414713 h 3414713"/>
              <a:gd name="connsiteX3" fmla="*/ 0 w 2980871"/>
              <a:gd name="connsiteY3" fmla="*/ 3414713 h 3414713"/>
              <a:gd name="connsiteX4" fmla="*/ 9072 w 2980871"/>
              <a:gd name="connsiteY4" fmla="*/ 172357 h 3414713"/>
              <a:gd name="connsiteX0" fmla="*/ 0 w 2971799"/>
              <a:gd name="connsiteY0" fmla="*/ 172357 h 3414713"/>
              <a:gd name="connsiteX1" fmla="*/ 2971799 w 2971799"/>
              <a:gd name="connsiteY1" fmla="*/ 0 h 3414713"/>
              <a:gd name="connsiteX2" fmla="*/ 2971799 w 2971799"/>
              <a:gd name="connsiteY2" fmla="*/ 3414713 h 3414713"/>
              <a:gd name="connsiteX3" fmla="*/ 1006928 w 2971799"/>
              <a:gd name="connsiteY3" fmla="*/ 3387499 h 3414713"/>
              <a:gd name="connsiteX4" fmla="*/ 0 w 2971799"/>
              <a:gd name="connsiteY4" fmla="*/ 172357 h 3414713"/>
              <a:gd name="connsiteX0" fmla="*/ 1 w 2971800"/>
              <a:gd name="connsiteY0" fmla="*/ 172357 h 3469142"/>
              <a:gd name="connsiteX1" fmla="*/ 2971800 w 2971800"/>
              <a:gd name="connsiteY1" fmla="*/ 0 h 3469142"/>
              <a:gd name="connsiteX2" fmla="*/ 2971800 w 2971800"/>
              <a:gd name="connsiteY2" fmla="*/ 3414713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08300 w 2971800"/>
              <a:gd name="connsiteY2" fmla="*/ 2788784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71800 w 2971800"/>
              <a:gd name="connsiteY2" fmla="*/ 3405641 h 3469142"/>
              <a:gd name="connsiteX3" fmla="*/ 0 w 2971800"/>
              <a:gd name="connsiteY3" fmla="*/ 3469142 h 3469142"/>
              <a:gd name="connsiteX4" fmla="*/ 1 w 2971800"/>
              <a:gd name="connsiteY4" fmla="*/ 172357 h 3469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00" h="3469142">
                <a:moveTo>
                  <a:pt x="1" y="172357"/>
                </a:moveTo>
                <a:lnTo>
                  <a:pt x="2971800" y="0"/>
                </a:lnTo>
                <a:lnTo>
                  <a:pt x="2971800" y="3405641"/>
                </a:lnTo>
                <a:lnTo>
                  <a:pt x="0" y="3469142"/>
                </a:lnTo>
                <a:cubicBezTo>
                  <a:pt x="0" y="2370214"/>
                  <a:pt x="1" y="1271285"/>
                  <a:pt x="1" y="172357"/>
                </a:cubicBez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Text Placeholder 17"/>
          <p:cNvSpPr>
            <a:spLocks noGrp="1"/>
          </p:cNvSpPr>
          <p:nvPr>
            <p:ph type="body" sz="quarter" idx="22" hasCustomPrompt="1"/>
          </p:nvPr>
        </p:nvSpPr>
        <p:spPr>
          <a:xfrm>
            <a:off x="3108960" y="3956331"/>
            <a:ext cx="602437" cy="486849"/>
          </a:xfrm>
          <a:prstGeom prst="rect">
            <a:avLst/>
          </a:prstGeom>
        </p:spPr>
        <p:txBody>
          <a:bodyPr anchor="ctr">
            <a:noAutofit/>
          </a:bodyPr>
          <a:lstStyle>
            <a:lvl1pPr marL="0" indent="0" algn="ctr">
              <a:buNone/>
              <a:defRPr sz="2400" b="1">
                <a:solidFill>
                  <a:srgbClr val="FFFFFF"/>
                </a:solidFill>
                <a:latin typeface="Times New Roman"/>
                <a:cs typeface="Times New Roman"/>
              </a:defRPr>
            </a:lvl1pPr>
            <a:lvl2pPr marL="457200" indent="0" algn="ctr">
              <a:buNone/>
              <a:defRPr sz="1200">
                <a:latin typeface="Verdana"/>
                <a:cs typeface="Verdana"/>
              </a:defRPr>
            </a:lvl2pPr>
            <a:lvl3pPr marL="914400" indent="0" algn="ctr">
              <a:buNone/>
              <a:defRPr sz="1200">
                <a:latin typeface="Verdana"/>
                <a:cs typeface="Verdana"/>
              </a:defRPr>
            </a:lvl3pPr>
            <a:lvl4pPr marL="1371600" indent="0" algn="ctr">
              <a:buNone/>
              <a:defRPr sz="1200">
                <a:latin typeface="Verdana"/>
                <a:cs typeface="Verdana"/>
              </a:defRPr>
            </a:lvl4pPr>
            <a:lvl5pPr marL="1828800" indent="0" algn="ctr">
              <a:buNone/>
              <a:defRPr sz="1200">
                <a:latin typeface="Verdana"/>
                <a:cs typeface="Verdana"/>
              </a:defRPr>
            </a:lvl5pPr>
          </a:lstStyle>
          <a:p>
            <a:pPr lvl="0"/>
            <a:r>
              <a:rPr lang="en-US" dirty="0"/>
              <a:t>#</a:t>
            </a:r>
          </a:p>
        </p:txBody>
      </p:sp>
      <p:sp>
        <p:nvSpPr>
          <p:cNvPr id="54" name="Text Placeholder 28"/>
          <p:cNvSpPr>
            <a:spLocks noGrp="1"/>
          </p:cNvSpPr>
          <p:nvPr>
            <p:ph type="body" sz="quarter" idx="15" hasCustomPrompt="1"/>
          </p:nvPr>
        </p:nvSpPr>
        <p:spPr>
          <a:xfrm>
            <a:off x="457200" y="1737360"/>
            <a:ext cx="2159000" cy="291777"/>
          </a:xfrm>
          <a:prstGeom prst="rect">
            <a:avLst/>
          </a:prstGeom>
        </p:spPr>
        <p:txBody>
          <a:bodyPr anchor="ctr">
            <a:noAutofit/>
          </a:bodyPr>
          <a:lstStyle>
            <a:lvl1pPr marL="0" indent="0" algn="l">
              <a:buNone/>
              <a:defRPr sz="1200" b="1">
                <a:solidFill>
                  <a:schemeClr val="tx2"/>
                </a:solidFill>
                <a:latin typeface="Verdana"/>
                <a:cs typeface="Verdana"/>
              </a:defRPr>
            </a:lvl1pPr>
            <a:lvl2pPr marL="457200" indent="0">
              <a:buNone/>
              <a:defRPr sz="800">
                <a:latin typeface="Verdana"/>
                <a:cs typeface="Verdana"/>
              </a:defRPr>
            </a:lvl2pPr>
            <a:lvl3pPr marL="914400" indent="0">
              <a:buNone/>
              <a:defRPr sz="800">
                <a:latin typeface="Verdana"/>
                <a:cs typeface="Verdana"/>
              </a:defRPr>
            </a:lvl3pPr>
            <a:lvl4pPr marL="1371600" indent="0">
              <a:buNone/>
              <a:defRPr sz="800">
                <a:latin typeface="Verdana"/>
                <a:cs typeface="Verdana"/>
              </a:defRPr>
            </a:lvl4pPr>
            <a:lvl5pPr marL="1828800" indent="0">
              <a:buNone/>
              <a:defRPr sz="800">
                <a:latin typeface="Verdana"/>
                <a:cs typeface="Verdana"/>
              </a:defRPr>
            </a:lvl5pPr>
          </a:lstStyle>
          <a:p>
            <a:pPr lvl="0"/>
            <a:r>
              <a:rPr lang="en-US"/>
              <a:t>Text </a:t>
            </a:r>
            <a:endParaRPr lang="en-US" dirty="0"/>
          </a:p>
        </p:txBody>
      </p:sp>
      <p:sp>
        <p:nvSpPr>
          <p:cNvPr id="55" name="Text Placeholder 28"/>
          <p:cNvSpPr>
            <a:spLocks noGrp="1"/>
          </p:cNvSpPr>
          <p:nvPr>
            <p:ph type="body" sz="quarter" idx="23" hasCustomPrompt="1"/>
          </p:nvPr>
        </p:nvSpPr>
        <p:spPr>
          <a:xfrm>
            <a:off x="457200" y="3075277"/>
            <a:ext cx="2159000" cy="288621"/>
          </a:xfrm>
          <a:prstGeom prst="rect">
            <a:avLst/>
          </a:prstGeom>
        </p:spPr>
        <p:txBody>
          <a:bodyPr anchor="ctr">
            <a:noAutofit/>
          </a:bodyPr>
          <a:lstStyle>
            <a:lvl1pPr marL="0" indent="0" algn="l">
              <a:buNone/>
              <a:defRPr sz="1200" b="1">
                <a:solidFill>
                  <a:schemeClr val="accent1"/>
                </a:solidFill>
                <a:latin typeface="Verdana"/>
                <a:cs typeface="Verdana"/>
              </a:defRPr>
            </a:lvl1pPr>
            <a:lvl2pPr marL="457200" indent="0">
              <a:buNone/>
              <a:defRPr sz="800">
                <a:latin typeface="Verdana"/>
                <a:cs typeface="Verdana"/>
              </a:defRPr>
            </a:lvl2pPr>
            <a:lvl3pPr marL="914400" indent="0">
              <a:buNone/>
              <a:defRPr sz="800">
                <a:latin typeface="Verdana"/>
                <a:cs typeface="Verdana"/>
              </a:defRPr>
            </a:lvl3pPr>
            <a:lvl4pPr marL="1371600" indent="0">
              <a:buNone/>
              <a:defRPr sz="800">
                <a:latin typeface="Verdana"/>
                <a:cs typeface="Verdana"/>
              </a:defRPr>
            </a:lvl4pPr>
            <a:lvl5pPr marL="1828800" indent="0">
              <a:buNone/>
              <a:defRPr sz="800">
                <a:latin typeface="Verdana"/>
                <a:cs typeface="Verdana"/>
              </a:defRPr>
            </a:lvl5pPr>
          </a:lstStyle>
          <a:p>
            <a:pPr lvl="0"/>
            <a:r>
              <a:rPr lang="en-US" dirty="0"/>
              <a:t>Text </a:t>
            </a:r>
          </a:p>
        </p:txBody>
      </p:sp>
      <p:sp>
        <p:nvSpPr>
          <p:cNvPr id="56" name="Text Placeholder 28"/>
          <p:cNvSpPr>
            <a:spLocks noGrp="1"/>
          </p:cNvSpPr>
          <p:nvPr>
            <p:ph type="body" sz="quarter" idx="24" hasCustomPrompt="1"/>
          </p:nvPr>
        </p:nvSpPr>
        <p:spPr>
          <a:xfrm>
            <a:off x="457200" y="4429421"/>
            <a:ext cx="2159000" cy="294979"/>
          </a:xfrm>
          <a:prstGeom prst="rect">
            <a:avLst/>
          </a:prstGeom>
        </p:spPr>
        <p:txBody>
          <a:bodyPr anchor="ctr">
            <a:noAutofit/>
          </a:bodyPr>
          <a:lstStyle>
            <a:lvl1pPr marL="0" indent="0" algn="l">
              <a:buNone/>
              <a:defRPr sz="1200" b="1">
                <a:solidFill>
                  <a:schemeClr val="accent2"/>
                </a:solidFill>
                <a:latin typeface="Verdana"/>
                <a:cs typeface="Verdana"/>
              </a:defRPr>
            </a:lvl1pPr>
            <a:lvl2pPr marL="457200" indent="0">
              <a:buNone/>
              <a:defRPr sz="800">
                <a:latin typeface="Verdana"/>
                <a:cs typeface="Verdana"/>
              </a:defRPr>
            </a:lvl2pPr>
            <a:lvl3pPr marL="914400" indent="0">
              <a:buNone/>
              <a:defRPr sz="800">
                <a:latin typeface="Verdana"/>
                <a:cs typeface="Verdana"/>
              </a:defRPr>
            </a:lvl3pPr>
            <a:lvl4pPr marL="1371600" indent="0">
              <a:buNone/>
              <a:defRPr sz="800">
                <a:latin typeface="Verdana"/>
                <a:cs typeface="Verdana"/>
              </a:defRPr>
            </a:lvl4pPr>
            <a:lvl5pPr marL="1828800" indent="0">
              <a:buNone/>
              <a:defRPr sz="800">
                <a:latin typeface="Verdana"/>
                <a:cs typeface="Verdana"/>
              </a:defRPr>
            </a:lvl5pPr>
          </a:lstStyle>
          <a:p>
            <a:pPr lvl="0"/>
            <a:r>
              <a:rPr lang="en-US" dirty="0"/>
              <a:t>Text </a:t>
            </a:r>
          </a:p>
        </p:txBody>
      </p:sp>
      <p:sp>
        <p:nvSpPr>
          <p:cNvPr id="57" name="Text Placeholder 28"/>
          <p:cNvSpPr>
            <a:spLocks noGrp="1"/>
          </p:cNvSpPr>
          <p:nvPr>
            <p:ph type="body" sz="quarter" idx="25" hasCustomPrompt="1"/>
          </p:nvPr>
        </p:nvSpPr>
        <p:spPr>
          <a:xfrm>
            <a:off x="6553200" y="1737360"/>
            <a:ext cx="2159000" cy="291777"/>
          </a:xfrm>
          <a:prstGeom prst="rect">
            <a:avLst/>
          </a:prstGeom>
        </p:spPr>
        <p:txBody>
          <a:bodyPr anchor="ctr">
            <a:noAutofit/>
          </a:bodyPr>
          <a:lstStyle>
            <a:lvl1pPr marL="0" indent="0" algn="l">
              <a:buNone/>
              <a:defRPr sz="1200" b="1">
                <a:solidFill>
                  <a:schemeClr val="accent3"/>
                </a:solidFill>
                <a:latin typeface="Verdana"/>
                <a:cs typeface="Verdana"/>
              </a:defRPr>
            </a:lvl1pPr>
            <a:lvl2pPr marL="457200" indent="0">
              <a:buNone/>
              <a:defRPr sz="800">
                <a:latin typeface="Verdana"/>
                <a:cs typeface="Verdana"/>
              </a:defRPr>
            </a:lvl2pPr>
            <a:lvl3pPr marL="914400" indent="0">
              <a:buNone/>
              <a:defRPr sz="800">
                <a:latin typeface="Verdana"/>
                <a:cs typeface="Verdana"/>
              </a:defRPr>
            </a:lvl3pPr>
            <a:lvl4pPr marL="1371600" indent="0">
              <a:buNone/>
              <a:defRPr sz="800">
                <a:latin typeface="Verdana"/>
                <a:cs typeface="Verdana"/>
              </a:defRPr>
            </a:lvl4pPr>
            <a:lvl5pPr marL="1828800" indent="0">
              <a:buNone/>
              <a:defRPr sz="800">
                <a:latin typeface="Verdana"/>
                <a:cs typeface="Verdana"/>
              </a:defRPr>
            </a:lvl5pPr>
          </a:lstStyle>
          <a:p>
            <a:pPr lvl="0"/>
            <a:r>
              <a:rPr lang="en-US" dirty="0"/>
              <a:t>Text </a:t>
            </a:r>
          </a:p>
        </p:txBody>
      </p:sp>
      <p:sp>
        <p:nvSpPr>
          <p:cNvPr id="58" name="Text Placeholder 28"/>
          <p:cNvSpPr>
            <a:spLocks noGrp="1"/>
          </p:cNvSpPr>
          <p:nvPr>
            <p:ph type="body" sz="quarter" idx="26" hasCustomPrompt="1"/>
          </p:nvPr>
        </p:nvSpPr>
        <p:spPr>
          <a:xfrm>
            <a:off x="6527800" y="3075277"/>
            <a:ext cx="2159000" cy="298781"/>
          </a:xfrm>
          <a:prstGeom prst="rect">
            <a:avLst/>
          </a:prstGeom>
        </p:spPr>
        <p:txBody>
          <a:bodyPr anchor="ctr">
            <a:noAutofit/>
          </a:bodyPr>
          <a:lstStyle>
            <a:lvl1pPr marL="0" indent="0" algn="l">
              <a:buNone/>
              <a:defRPr sz="1200" b="1">
                <a:solidFill>
                  <a:schemeClr val="accent4"/>
                </a:solidFill>
                <a:latin typeface="Verdana"/>
                <a:cs typeface="Verdana"/>
              </a:defRPr>
            </a:lvl1pPr>
            <a:lvl2pPr marL="457200" indent="0">
              <a:buNone/>
              <a:defRPr sz="800">
                <a:latin typeface="Verdana"/>
                <a:cs typeface="Verdana"/>
              </a:defRPr>
            </a:lvl2pPr>
            <a:lvl3pPr marL="914400" indent="0">
              <a:buNone/>
              <a:defRPr sz="800">
                <a:latin typeface="Verdana"/>
                <a:cs typeface="Verdana"/>
              </a:defRPr>
            </a:lvl3pPr>
            <a:lvl4pPr marL="1371600" indent="0">
              <a:buNone/>
              <a:defRPr sz="800">
                <a:latin typeface="Verdana"/>
                <a:cs typeface="Verdana"/>
              </a:defRPr>
            </a:lvl4pPr>
            <a:lvl5pPr marL="1828800" indent="0">
              <a:buNone/>
              <a:defRPr sz="800">
                <a:latin typeface="Verdana"/>
                <a:cs typeface="Verdana"/>
              </a:defRPr>
            </a:lvl5pPr>
          </a:lstStyle>
          <a:p>
            <a:pPr lvl="0"/>
            <a:r>
              <a:rPr lang="en-US" dirty="0"/>
              <a:t>Text </a:t>
            </a:r>
          </a:p>
        </p:txBody>
      </p:sp>
      <p:sp>
        <p:nvSpPr>
          <p:cNvPr id="59" name="Text Placeholder 28"/>
          <p:cNvSpPr>
            <a:spLocks noGrp="1"/>
          </p:cNvSpPr>
          <p:nvPr>
            <p:ph type="body" sz="quarter" idx="27" hasCustomPrompt="1"/>
          </p:nvPr>
        </p:nvSpPr>
        <p:spPr>
          <a:xfrm>
            <a:off x="6527800" y="4429421"/>
            <a:ext cx="2159000" cy="319101"/>
          </a:xfrm>
          <a:prstGeom prst="rect">
            <a:avLst/>
          </a:prstGeom>
        </p:spPr>
        <p:txBody>
          <a:bodyPr anchor="ctr">
            <a:noAutofit/>
          </a:bodyPr>
          <a:lstStyle>
            <a:lvl1pPr marL="0" indent="0" algn="l">
              <a:buNone/>
              <a:defRPr sz="1200" b="1">
                <a:solidFill>
                  <a:schemeClr val="accent5"/>
                </a:solidFill>
                <a:latin typeface="Verdana"/>
                <a:cs typeface="Verdana"/>
              </a:defRPr>
            </a:lvl1pPr>
            <a:lvl2pPr marL="457200" indent="0">
              <a:buNone/>
              <a:defRPr sz="800">
                <a:latin typeface="Verdana"/>
                <a:cs typeface="Verdana"/>
              </a:defRPr>
            </a:lvl2pPr>
            <a:lvl3pPr marL="914400" indent="0">
              <a:buNone/>
              <a:defRPr sz="800">
                <a:latin typeface="Verdana"/>
                <a:cs typeface="Verdana"/>
              </a:defRPr>
            </a:lvl3pPr>
            <a:lvl4pPr marL="1371600" indent="0">
              <a:buNone/>
              <a:defRPr sz="800">
                <a:latin typeface="Verdana"/>
                <a:cs typeface="Verdana"/>
              </a:defRPr>
            </a:lvl4pPr>
            <a:lvl5pPr marL="1828800" indent="0">
              <a:buNone/>
              <a:defRPr sz="800">
                <a:latin typeface="Verdana"/>
                <a:cs typeface="Verdana"/>
              </a:defRPr>
            </a:lvl5pPr>
          </a:lstStyle>
          <a:p>
            <a:pPr lvl="0"/>
            <a:r>
              <a:rPr lang="en-US" dirty="0"/>
              <a:t>Text </a:t>
            </a:r>
          </a:p>
        </p:txBody>
      </p:sp>
      <p:sp>
        <p:nvSpPr>
          <p:cNvPr id="60" name="Text Placeholder 28"/>
          <p:cNvSpPr>
            <a:spLocks noGrp="1"/>
          </p:cNvSpPr>
          <p:nvPr>
            <p:ph type="body" sz="quarter" idx="28" hasCustomPrompt="1"/>
          </p:nvPr>
        </p:nvSpPr>
        <p:spPr>
          <a:xfrm>
            <a:off x="457200" y="2029137"/>
            <a:ext cx="2159000" cy="581983"/>
          </a:xfrm>
          <a:prstGeom prst="rect">
            <a:avLst/>
          </a:prstGeom>
        </p:spPr>
        <p:txBody>
          <a:bodyPr anchor="t">
            <a:noAutofit/>
          </a:bodyPr>
          <a:lstStyle>
            <a:lvl1pPr marL="0" indent="0" algn="l">
              <a:buNone/>
              <a:defRPr sz="1100" b="0">
                <a:solidFill>
                  <a:schemeClr val="tx1"/>
                </a:solidFill>
                <a:latin typeface="Verdana"/>
                <a:cs typeface="Verdana"/>
              </a:defRPr>
            </a:lvl1pPr>
            <a:lvl2pPr marL="457200" indent="0">
              <a:buNone/>
              <a:defRPr sz="800">
                <a:latin typeface="Verdana"/>
                <a:cs typeface="Verdana"/>
              </a:defRPr>
            </a:lvl2pPr>
            <a:lvl3pPr marL="914400" indent="0">
              <a:buNone/>
              <a:defRPr sz="800">
                <a:latin typeface="Verdana"/>
                <a:cs typeface="Verdana"/>
              </a:defRPr>
            </a:lvl3pPr>
            <a:lvl4pPr marL="1371600" indent="0">
              <a:buNone/>
              <a:defRPr sz="800">
                <a:latin typeface="Verdana"/>
                <a:cs typeface="Verdana"/>
              </a:defRPr>
            </a:lvl4pPr>
            <a:lvl5pPr marL="1828800" indent="0">
              <a:buNone/>
              <a:defRPr sz="800">
                <a:latin typeface="Verdana"/>
                <a:cs typeface="Verdana"/>
              </a:defRPr>
            </a:lvl5pPr>
          </a:lstStyle>
          <a:p>
            <a:pPr lvl="0"/>
            <a:r>
              <a:rPr lang="en-US" dirty="0"/>
              <a:t>Text </a:t>
            </a:r>
          </a:p>
        </p:txBody>
      </p:sp>
      <p:sp>
        <p:nvSpPr>
          <p:cNvPr id="61" name="Text Placeholder 28"/>
          <p:cNvSpPr>
            <a:spLocks noGrp="1"/>
          </p:cNvSpPr>
          <p:nvPr>
            <p:ph type="body" sz="quarter" idx="29" hasCustomPrompt="1"/>
          </p:nvPr>
        </p:nvSpPr>
        <p:spPr>
          <a:xfrm>
            <a:off x="457200" y="3363898"/>
            <a:ext cx="2159000" cy="581983"/>
          </a:xfrm>
          <a:prstGeom prst="rect">
            <a:avLst/>
          </a:prstGeom>
        </p:spPr>
        <p:txBody>
          <a:bodyPr anchor="t">
            <a:noAutofit/>
          </a:bodyPr>
          <a:lstStyle>
            <a:lvl1pPr marL="0" indent="0" algn="l">
              <a:buNone/>
              <a:defRPr sz="1100" b="0">
                <a:solidFill>
                  <a:schemeClr val="tx1"/>
                </a:solidFill>
                <a:latin typeface="Verdana"/>
                <a:cs typeface="Verdana"/>
              </a:defRPr>
            </a:lvl1pPr>
            <a:lvl2pPr marL="457200" indent="0">
              <a:buNone/>
              <a:defRPr sz="800">
                <a:latin typeface="Verdana"/>
                <a:cs typeface="Verdana"/>
              </a:defRPr>
            </a:lvl2pPr>
            <a:lvl3pPr marL="914400" indent="0">
              <a:buNone/>
              <a:defRPr sz="800">
                <a:latin typeface="Verdana"/>
                <a:cs typeface="Verdana"/>
              </a:defRPr>
            </a:lvl3pPr>
            <a:lvl4pPr marL="1371600" indent="0">
              <a:buNone/>
              <a:defRPr sz="800">
                <a:latin typeface="Verdana"/>
                <a:cs typeface="Verdana"/>
              </a:defRPr>
            </a:lvl4pPr>
            <a:lvl5pPr marL="1828800" indent="0">
              <a:buNone/>
              <a:defRPr sz="800">
                <a:latin typeface="Verdana"/>
                <a:cs typeface="Verdana"/>
              </a:defRPr>
            </a:lvl5pPr>
          </a:lstStyle>
          <a:p>
            <a:pPr lvl="0"/>
            <a:r>
              <a:rPr lang="en-US" dirty="0"/>
              <a:t>Text </a:t>
            </a:r>
          </a:p>
        </p:txBody>
      </p:sp>
      <p:sp>
        <p:nvSpPr>
          <p:cNvPr id="62" name="Text Placeholder 28"/>
          <p:cNvSpPr>
            <a:spLocks noGrp="1"/>
          </p:cNvSpPr>
          <p:nvPr>
            <p:ph type="body" sz="quarter" idx="30" hasCustomPrompt="1"/>
          </p:nvPr>
        </p:nvSpPr>
        <p:spPr>
          <a:xfrm>
            <a:off x="457200" y="4724400"/>
            <a:ext cx="2159000" cy="581983"/>
          </a:xfrm>
          <a:prstGeom prst="rect">
            <a:avLst/>
          </a:prstGeom>
        </p:spPr>
        <p:txBody>
          <a:bodyPr anchor="t">
            <a:noAutofit/>
          </a:bodyPr>
          <a:lstStyle>
            <a:lvl1pPr marL="0" indent="0" algn="l">
              <a:buNone/>
              <a:defRPr sz="1100" b="0">
                <a:solidFill>
                  <a:schemeClr val="tx1"/>
                </a:solidFill>
                <a:latin typeface="Verdana"/>
                <a:cs typeface="Verdana"/>
              </a:defRPr>
            </a:lvl1pPr>
            <a:lvl2pPr marL="457200" indent="0">
              <a:buNone/>
              <a:defRPr sz="800">
                <a:latin typeface="Verdana"/>
                <a:cs typeface="Verdana"/>
              </a:defRPr>
            </a:lvl2pPr>
            <a:lvl3pPr marL="914400" indent="0">
              <a:buNone/>
              <a:defRPr sz="800">
                <a:latin typeface="Verdana"/>
                <a:cs typeface="Verdana"/>
              </a:defRPr>
            </a:lvl3pPr>
            <a:lvl4pPr marL="1371600" indent="0">
              <a:buNone/>
              <a:defRPr sz="800">
                <a:latin typeface="Verdana"/>
                <a:cs typeface="Verdana"/>
              </a:defRPr>
            </a:lvl4pPr>
            <a:lvl5pPr marL="1828800" indent="0">
              <a:buNone/>
              <a:defRPr sz="800">
                <a:latin typeface="Verdana"/>
                <a:cs typeface="Verdana"/>
              </a:defRPr>
            </a:lvl5pPr>
          </a:lstStyle>
          <a:p>
            <a:pPr lvl="0"/>
            <a:r>
              <a:rPr lang="en-US" dirty="0"/>
              <a:t>Text </a:t>
            </a:r>
          </a:p>
        </p:txBody>
      </p:sp>
      <p:sp>
        <p:nvSpPr>
          <p:cNvPr id="63" name="Text Placeholder 28"/>
          <p:cNvSpPr>
            <a:spLocks noGrp="1"/>
          </p:cNvSpPr>
          <p:nvPr>
            <p:ph type="body" sz="quarter" idx="31" hasCustomPrompt="1"/>
          </p:nvPr>
        </p:nvSpPr>
        <p:spPr>
          <a:xfrm>
            <a:off x="6553200" y="2029136"/>
            <a:ext cx="2159000" cy="581983"/>
          </a:xfrm>
          <a:prstGeom prst="rect">
            <a:avLst/>
          </a:prstGeom>
        </p:spPr>
        <p:txBody>
          <a:bodyPr anchor="t">
            <a:noAutofit/>
          </a:bodyPr>
          <a:lstStyle>
            <a:lvl1pPr marL="0" indent="0" algn="l">
              <a:buNone/>
              <a:defRPr sz="1100" b="0">
                <a:solidFill>
                  <a:schemeClr val="tx1"/>
                </a:solidFill>
                <a:latin typeface="Verdana"/>
                <a:cs typeface="Verdana"/>
              </a:defRPr>
            </a:lvl1pPr>
            <a:lvl2pPr marL="457200" indent="0">
              <a:buNone/>
              <a:defRPr sz="800">
                <a:latin typeface="Verdana"/>
                <a:cs typeface="Verdana"/>
              </a:defRPr>
            </a:lvl2pPr>
            <a:lvl3pPr marL="914400" indent="0">
              <a:buNone/>
              <a:defRPr sz="800">
                <a:latin typeface="Verdana"/>
                <a:cs typeface="Verdana"/>
              </a:defRPr>
            </a:lvl3pPr>
            <a:lvl4pPr marL="1371600" indent="0">
              <a:buNone/>
              <a:defRPr sz="800">
                <a:latin typeface="Verdana"/>
                <a:cs typeface="Verdana"/>
              </a:defRPr>
            </a:lvl4pPr>
            <a:lvl5pPr marL="1828800" indent="0">
              <a:buNone/>
              <a:defRPr sz="800">
                <a:latin typeface="Verdana"/>
                <a:cs typeface="Verdana"/>
              </a:defRPr>
            </a:lvl5pPr>
          </a:lstStyle>
          <a:p>
            <a:pPr lvl="0"/>
            <a:r>
              <a:rPr lang="en-US" dirty="0"/>
              <a:t>Text </a:t>
            </a:r>
          </a:p>
        </p:txBody>
      </p:sp>
      <p:sp>
        <p:nvSpPr>
          <p:cNvPr id="64" name="Text Placeholder 28"/>
          <p:cNvSpPr>
            <a:spLocks noGrp="1"/>
          </p:cNvSpPr>
          <p:nvPr>
            <p:ph type="body" sz="quarter" idx="32" hasCustomPrompt="1"/>
          </p:nvPr>
        </p:nvSpPr>
        <p:spPr>
          <a:xfrm>
            <a:off x="6527800" y="3381208"/>
            <a:ext cx="2159000" cy="581983"/>
          </a:xfrm>
          <a:prstGeom prst="rect">
            <a:avLst/>
          </a:prstGeom>
        </p:spPr>
        <p:txBody>
          <a:bodyPr anchor="t">
            <a:noAutofit/>
          </a:bodyPr>
          <a:lstStyle>
            <a:lvl1pPr marL="0" indent="0" algn="l">
              <a:buNone/>
              <a:defRPr sz="1100" b="0">
                <a:solidFill>
                  <a:schemeClr val="tx1"/>
                </a:solidFill>
                <a:latin typeface="Verdana"/>
                <a:cs typeface="Verdana"/>
              </a:defRPr>
            </a:lvl1pPr>
            <a:lvl2pPr marL="457200" indent="0">
              <a:buNone/>
              <a:defRPr sz="800">
                <a:latin typeface="Verdana"/>
                <a:cs typeface="Verdana"/>
              </a:defRPr>
            </a:lvl2pPr>
            <a:lvl3pPr marL="914400" indent="0">
              <a:buNone/>
              <a:defRPr sz="800">
                <a:latin typeface="Verdana"/>
                <a:cs typeface="Verdana"/>
              </a:defRPr>
            </a:lvl3pPr>
            <a:lvl4pPr marL="1371600" indent="0">
              <a:buNone/>
              <a:defRPr sz="800">
                <a:latin typeface="Verdana"/>
                <a:cs typeface="Verdana"/>
              </a:defRPr>
            </a:lvl4pPr>
            <a:lvl5pPr marL="1828800" indent="0">
              <a:buNone/>
              <a:defRPr sz="800">
                <a:latin typeface="Verdana"/>
                <a:cs typeface="Verdana"/>
              </a:defRPr>
            </a:lvl5pPr>
          </a:lstStyle>
          <a:p>
            <a:pPr lvl="0"/>
            <a:r>
              <a:rPr lang="en-US" dirty="0"/>
              <a:t>Text </a:t>
            </a:r>
          </a:p>
        </p:txBody>
      </p:sp>
      <p:sp>
        <p:nvSpPr>
          <p:cNvPr id="65" name="Text Placeholder 28"/>
          <p:cNvSpPr>
            <a:spLocks noGrp="1"/>
          </p:cNvSpPr>
          <p:nvPr>
            <p:ph type="body" sz="quarter" idx="33" hasCustomPrompt="1"/>
          </p:nvPr>
        </p:nvSpPr>
        <p:spPr>
          <a:xfrm>
            <a:off x="6527800" y="4764405"/>
            <a:ext cx="2159000" cy="581983"/>
          </a:xfrm>
          <a:prstGeom prst="rect">
            <a:avLst/>
          </a:prstGeom>
        </p:spPr>
        <p:txBody>
          <a:bodyPr anchor="t">
            <a:noAutofit/>
          </a:bodyPr>
          <a:lstStyle>
            <a:lvl1pPr marL="0" indent="0" algn="l">
              <a:buNone/>
              <a:defRPr sz="1100" b="0">
                <a:solidFill>
                  <a:schemeClr val="tx1"/>
                </a:solidFill>
                <a:latin typeface="Verdana"/>
                <a:cs typeface="Verdana"/>
              </a:defRPr>
            </a:lvl1pPr>
            <a:lvl2pPr marL="457200" indent="0">
              <a:buNone/>
              <a:defRPr sz="800">
                <a:latin typeface="Verdana"/>
                <a:cs typeface="Verdana"/>
              </a:defRPr>
            </a:lvl2pPr>
            <a:lvl3pPr marL="914400" indent="0">
              <a:buNone/>
              <a:defRPr sz="800">
                <a:latin typeface="Verdana"/>
                <a:cs typeface="Verdana"/>
              </a:defRPr>
            </a:lvl3pPr>
            <a:lvl4pPr marL="1371600" indent="0">
              <a:buNone/>
              <a:defRPr sz="800">
                <a:latin typeface="Verdana"/>
                <a:cs typeface="Verdana"/>
              </a:defRPr>
            </a:lvl4pPr>
            <a:lvl5pPr marL="1828800" indent="0">
              <a:buNone/>
              <a:defRPr sz="800">
                <a:latin typeface="Verdana"/>
                <a:cs typeface="Verdana"/>
              </a:defRPr>
            </a:lvl5pPr>
          </a:lstStyle>
          <a:p>
            <a:pPr lvl="0"/>
            <a:r>
              <a:rPr lang="en-US" dirty="0"/>
              <a:t>Text </a:t>
            </a:r>
          </a:p>
        </p:txBody>
      </p:sp>
      <p:sp>
        <p:nvSpPr>
          <p:cNvPr id="32" name="Title 6"/>
          <p:cNvSpPr>
            <a:spLocks noGrp="1"/>
          </p:cNvSpPr>
          <p:nvPr>
            <p:ph type="title" hasCustomPrompt="1"/>
          </p:nvPr>
        </p:nvSpPr>
        <p:spPr>
          <a:xfrm>
            <a:off x="457200" y="274639"/>
            <a:ext cx="8229600" cy="660081"/>
          </a:xfrm>
          <a:prstGeom prst="rect">
            <a:avLst/>
          </a:prstGeom>
        </p:spPr>
        <p:txBody>
          <a:bodyPr anchor="ctr">
            <a:normAutofit/>
          </a:bodyPr>
          <a:lstStyle>
            <a:lvl1pPr algn="l">
              <a:defRPr sz="3600" baseline="0">
                <a:solidFill>
                  <a:srgbClr val="AC2973"/>
                </a:solidFill>
                <a:latin typeface="Times New Roman"/>
                <a:cs typeface="Times New Roman"/>
              </a:defRPr>
            </a:lvl1pPr>
          </a:lstStyle>
          <a:p>
            <a:r>
              <a:rPr lang="en-US" dirty="0"/>
              <a:t>Claims process</a:t>
            </a:r>
          </a:p>
        </p:txBody>
      </p:sp>
      <p:sp>
        <p:nvSpPr>
          <p:cNvPr id="33" name="Text Placeholder 8"/>
          <p:cNvSpPr>
            <a:spLocks noGrp="1"/>
          </p:cNvSpPr>
          <p:nvPr>
            <p:ph type="body" sz="quarter" idx="13" hasCustomPrompt="1"/>
          </p:nvPr>
        </p:nvSpPr>
        <p:spPr>
          <a:xfrm>
            <a:off x="457200" y="934720"/>
            <a:ext cx="8229600" cy="345439"/>
          </a:xfrm>
          <a:prstGeom prst="rect">
            <a:avLst/>
          </a:prstGeom>
        </p:spPr>
        <p:txBody>
          <a:bodyPr anchor="ctr">
            <a:noAutofit/>
          </a:bodyPr>
          <a:lstStyle>
            <a:lvl1pPr marL="0" indent="0">
              <a:buNone/>
              <a:defRPr sz="1800">
                <a:latin typeface="Verdana"/>
                <a:cs typeface="Verdana"/>
              </a:defRPr>
            </a:lvl1pPr>
            <a:lvl2pPr marL="457200" indent="0">
              <a:buNone/>
              <a:defRPr sz="1600">
                <a:latin typeface="Verdana"/>
                <a:cs typeface="Verdana"/>
              </a:defRPr>
            </a:lvl2pPr>
            <a:lvl3pPr marL="914400" indent="0">
              <a:buNone/>
              <a:defRPr sz="1600">
                <a:latin typeface="Verdana"/>
                <a:cs typeface="Verdana"/>
              </a:defRPr>
            </a:lvl3pPr>
            <a:lvl4pPr marL="1371600" indent="0">
              <a:buNone/>
              <a:defRPr sz="1600">
                <a:latin typeface="Verdana"/>
                <a:cs typeface="Verdana"/>
              </a:defRPr>
            </a:lvl4pPr>
            <a:lvl5pPr marL="1828800" indent="0">
              <a:buNone/>
              <a:defRPr sz="1600">
                <a:latin typeface="Verdana"/>
                <a:cs typeface="Verdana"/>
              </a:defRPr>
            </a:lvl5pPr>
          </a:lstStyle>
          <a:p>
            <a:pPr lvl="0"/>
            <a:r>
              <a:rPr lang="en-US" dirty="0"/>
              <a:t>Subtitle</a:t>
            </a:r>
          </a:p>
        </p:txBody>
      </p:sp>
      <p:cxnSp>
        <p:nvCxnSpPr>
          <p:cNvPr id="34" name="Straight Connector 33"/>
          <p:cNvCxnSpPr/>
          <p:nvPr userDrawn="1"/>
        </p:nvCxnSpPr>
        <p:spPr>
          <a:xfrm>
            <a:off x="457200" y="1361440"/>
            <a:ext cx="82296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36" name="Slide Number Placeholder 4"/>
          <p:cNvSpPr>
            <a:spLocks noGrp="1"/>
          </p:cNvSpPr>
          <p:nvPr>
            <p:ph type="sldNum" sz="quarter" idx="12"/>
          </p:nvPr>
        </p:nvSpPr>
        <p:spPr>
          <a:xfrm>
            <a:off x="6553200" y="6268720"/>
            <a:ext cx="2133600" cy="589280"/>
          </a:xfrm>
          <a:prstGeom prst="rect">
            <a:avLst/>
          </a:prstGeom>
        </p:spPr>
        <p:txBody>
          <a:bodyPr/>
          <a:lstStyle>
            <a:lvl1pPr algn="r">
              <a:defRPr sz="1400">
                <a:solidFill>
                  <a:schemeClr val="tx1"/>
                </a:solidFill>
                <a:latin typeface="Verdana"/>
                <a:cs typeface="Verdana"/>
              </a:defRPr>
            </a:lvl1pPr>
          </a:lstStyle>
          <a:p>
            <a:fld id="{517EF3EC-CC20-2E4D-A85A-775F66D463CA}" type="slidenum">
              <a:rPr lang="en-US" smtClean="0"/>
              <a:pPr/>
              <a:t>‹#›</a:t>
            </a:fld>
            <a:endParaRPr lang="en-US" dirty="0"/>
          </a:p>
        </p:txBody>
      </p:sp>
    </p:spTree>
    <p:extLst>
      <p:ext uri="{BB962C8B-B14F-4D97-AF65-F5344CB8AC3E}">
        <p14:creationId xmlns:p14="http://schemas.microsoft.com/office/powerpoint/2010/main" val="13909673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ble Content">
    <p:spTree>
      <p:nvGrpSpPr>
        <p:cNvPr id="1" name=""/>
        <p:cNvGrpSpPr/>
        <p:nvPr/>
      </p:nvGrpSpPr>
      <p:grpSpPr>
        <a:xfrm>
          <a:off x="0" y="0"/>
          <a:ext cx="0" cy="0"/>
          <a:chOff x="0" y="0"/>
          <a:chExt cx="0" cy="0"/>
        </a:xfrm>
      </p:grpSpPr>
      <p:pic>
        <p:nvPicPr>
          <p:cNvPr id="12" name="Picture 11" descr="beazley_footerlin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807012"/>
            <a:ext cx="9144000" cy="646176"/>
          </a:xfrm>
          <a:prstGeom prst="rect">
            <a:avLst/>
          </a:prstGeom>
        </p:spPr>
      </p:pic>
      <p:sp>
        <p:nvSpPr>
          <p:cNvPr id="14" name="Title 6"/>
          <p:cNvSpPr>
            <a:spLocks noGrp="1"/>
          </p:cNvSpPr>
          <p:nvPr>
            <p:ph type="title" hasCustomPrompt="1"/>
          </p:nvPr>
        </p:nvSpPr>
        <p:spPr>
          <a:xfrm>
            <a:off x="457200" y="274639"/>
            <a:ext cx="8229600" cy="660081"/>
          </a:xfrm>
          <a:prstGeom prst="rect">
            <a:avLst/>
          </a:prstGeom>
        </p:spPr>
        <p:txBody>
          <a:bodyPr anchor="ctr">
            <a:normAutofit/>
          </a:bodyPr>
          <a:lstStyle>
            <a:lvl1pPr algn="l">
              <a:defRPr sz="3600">
                <a:solidFill>
                  <a:srgbClr val="AC2973"/>
                </a:solidFill>
                <a:latin typeface="Times New Roman"/>
                <a:cs typeface="Times New Roman"/>
              </a:defRPr>
            </a:lvl1pPr>
          </a:lstStyle>
          <a:p>
            <a:r>
              <a:rPr lang="en-US" dirty="0"/>
              <a:t>Title</a:t>
            </a:r>
          </a:p>
        </p:txBody>
      </p:sp>
      <p:sp>
        <p:nvSpPr>
          <p:cNvPr id="15" name="Text Placeholder 8"/>
          <p:cNvSpPr>
            <a:spLocks noGrp="1"/>
          </p:cNvSpPr>
          <p:nvPr>
            <p:ph type="body" sz="quarter" idx="13" hasCustomPrompt="1"/>
          </p:nvPr>
        </p:nvSpPr>
        <p:spPr>
          <a:xfrm>
            <a:off x="457200" y="934720"/>
            <a:ext cx="8229600" cy="345439"/>
          </a:xfrm>
          <a:prstGeom prst="rect">
            <a:avLst/>
          </a:prstGeom>
        </p:spPr>
        <p:txBody>
          <a:bodyPr anchor="ctr">
            <a:noAutofit/>
          </a:bodyPr>
          <a:lstStyle>
            <a:lvl1pPr marL="0" indent="0">
              <a:buNone/>
              <a:defRPr sz="1800">
                <a:latin typeface="Verdana"/>
                <a:cs typeface="Verdana"/>
              </a:defRPr>
            </a:lvl1pPr>
            <a:lvl2pPr marL="457200" indent="0">
              <a:buNone/>
              <a:defRPr sz="1600">
                <a:latin typeface="Verdana"/>
                <a:cs typeface="Verdana"/>
              </a:defRPr>
            </a:lvl2pPr>
            <a:lvl3pPr marL="914400" indent="0">
              <a:buNone/>
              <a:defRPr sz="1600">
                <a:latin typeface="Verdana"/>
                <a:cs typeface="Verdana"/>
              </a:defRPr>
            </a:lvl3pPr>
            <a:lvl4pPr marL="1371600" indent="0">
              <a:buNone/>
              <a:defRPr sz="1600">
                <a:latin typeface="Verdana"/>
                <a:cs typeface="Verdana"/>
              </a:defRPr>
            </a:lvl4pPr>
            <a:lvl5pPr marL="1828800" indent="0">
              <a:buNone/>
              <a:defRPr sz="1600">
                <a:latin typeface="Verdana"/>
                <a:cs typeface="Verdana"/>
              </a:defRPr>
            </a:lvl5pPr>
          </a:lstStyle>
          <a:p>
            <a:pPr lvl="0"/>
            <a:r>
              <a:rPr lang="en-US" dirty="0"/>
              <a:t>Subtitle</a:t>
            </a:r>
          </a:p>
        </p:txBody>
      </p:sp>
      <p:cxnSp>
        <p:nvCxnSpPr>
          <p:cNvPr id="16" name="Straight Connector 15"/>
          <p:cNvCxnSpPr/>
          <p:nvPr userDrawn="1"/>
        </p:nvCxnSpPr>
        <p:spPr>
          <a:xfrm>
            <a:off x="457200" y="1361440"/>
            <a:ext cx="8229600" cy="0"/>
          </a:xfrm>
          <a:prstGeom prst="line">
            <a:avLst/>
          </a:prstGeom>
          <a:effectLst/>
        </p:spPr>
        <p:style>
          <a:lnRef idx="2">
            <a:schemeClr val="accent1"/>
          </a:lnRef>
          <a:fillRef idx="0">
            <a:schemeClr val="accent1"/>
          </a:fillRef>
          <a:effectRef idx="1">
            <a:schemeClr val="accent1"/>
          </a:effectRef>
          <a:fontRef idx="minor">
            <a:schemeClr val="tx1"/>
          </a:fontRef>
        </p:style>
      </p:cxnSp>
      <p:graphicFrame>
        <p:nvGraphicFramePr>
          <p:cNvPr id="18" name="Table 17"/>
          <p:cNvGraphicFramePr>
            <a:graphicFrameLocks noGrp="1"/>
          </p:cNvGraphicFramePr>
          <p:nvPr userDrawn="1">
            <p:extLst>
              <p:ext uri="{D42A27DB-BD31-4B8C-83A1-F6EECF244321}">
                <p14:modId xmlns:p14="http://schemas.microsoft.com/office/powerpoint/2010/main" val="969790992"/>
              </p:ext>
            </p:extLst>
          </p:nvPr>
        </p:nvGraphicFramePr>
        <p:xfrm>
          <a:off x="457200" y="1737358"/>
          <a:ext cx="8229600" cy="3606165"/>
        </p:xfrm>
        <a:graphic>
          <a:graphicData uri="http://schemas.openxmlformats.org/drawingml/2006/table">
            <a:tbl>
              <a:tblPr firstRow="1" bandRow="1">
                <a:tableStyleId>{5C22544A-7EE6-4342-B048-85BDC9FD1C3A}</a:tableStyleId>
              </a:tblPr>
              <a:tblGrid>
                <a:gridCol w="4114800">
                  <a:extLst>
                    <a:ext uri="{9D8B030D-6E8A-4147-A177-3AD203B41FA5}">
                      <a16:colId xmlns="" xmlns:a16="http://schemas.microsoft.com/office/drawing/2014/main" val="20000"/>
                    </a:ext>
                  </a:extLst>
                </a:gridCol>
                <a:gridCol w="4114800">
                  <a:extLst>
                    <a:ext uri="{9D8B030D-6E8A-4147-A177-3AD203B41FA5}">
                      <a16:colId xmlns="" xmlns:a16="http://schemas.microsoft.com/office/drawing/2014/main" val="20001"/>
                    </a:ext>
                  </a:extLst>
                </a:gridCol>
              </a:tblGrid>
              <a:tr h="721233">
                <a:tc>
                  <a:txBody>
                    <a:bodyPr/>
                    <a:lstStyle/>
                    <a:p>
                      <a:pPr algn="ctr"/>
                      <a:r>
                        <a:rPr lang="en-US" b="0" dirty="0">
                          <a:latin typeface="Verdana"/>
                          <a:cs typeface="Verdana"/>
                        </a:rPr>
                        <a:t>Title (if applicable)</a:t>
                      </a:r>
                    </a:p>
                  </a:txBody>
                  <a:tcPr anchor="ctr">
                    <a:lnL w="6350" cap="flat" cmpd="sng" algn="ctr">
                      <a:noFill/>
                      <a:prstDash val="solid"/>
                      <a:round/>
                      <a:headEnd type="none" w="med" len="med"/>
                      <a:tailEnd type="none" w="med" len="med"/>
                    </a:lnL>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tx2"/>
                    </a:solidFill>
                  </a:tcPr>
                </a:tc>
                <a:tc>
                  <a:txBody>
                    <a:bodyPr/>
                    <a:lstStyle/>
                    <a:p>
                      <a:pPr algn="ctr"/>
                      <a:r>
                        <a:rPr lang="en-US" b="0" dirty="0">
                          <a:latin typeface="Verdana"/>
                          <a:cs typeface="Verdana"/>
                        </a:rPr>
                        <a:t>Title (if applicable)</a:t>
                      </a:r>
                      <a:endParaRPr lang="en-US" dirty="0"/>
                    </a:p>
                  </a:txBody>
                  <a:tcPr anchor="ctr">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tx2"/>
                    </a:solidFill>
                  </a:tcPr>
                </a:tc>
                <a:extLst>
                  <a:ext uri="{0D108BD9-81ED-4DB2-BD59-A6C34878D82A}">
                    <a16:rowId xmlns="" xmlns:a16="http://schemas.microsoft.com/office/drawing/2014/main" val="10000"/>
                  </a:ext>
                </a:extLst>
              </a:tr>
              <a:tr h="721233">
                <a:tc>
                  <a:txBody>
                    <a:bodyPr/>
                    <a:lstStyle/>
                    <a:p>
                      <a:pPr algn="ctr">
                        <a:lnSpc>
                          <a:spcPct val="100000"/>
                        </a:lnSpc>
                      </a:pPr>
                      <a:r>
                        <a:rPr lang="en-US" sz="1400" dirty="0">
                          <a:solidFill>
                            <a:schemeClr val="tx1"/>
                          </a:solidFill>
                          <a:latin typeface="Verdana"/>
                          <a:cs typeface="Verdana"/>
                        </a:rPr>
                        <a:t>Text</a:t>
                      </a:r>
                    </a:p>
                  </a:txBody>
                  <a:tcPr anchor="ctr">
                    <a:lnL w="6350" cap="flat" cmpd="sng" algn="ctr">
                      <a:solidFill>
                        <a:srgbClr val="AC2973"/>
                      </a:solidFill>
                      <a:prstDash val="solid"/>
                      <a:round/>
                      <a:headEnd type="none" w="med" len="med"/>
                      <a:tailEnd type="none" w="med" len="med"/>
                    </a:lnL>
                    <a:lnR w="6350" cap="flat" cmpd="sng" algn="ctr">
                      <a:solidFill>
                        <a:srgbClr val="AC2973"/>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AC2973"/>
                      </a:solidFill>
                      <a:prstDash val="solid"/>
                      <a:round/>
                      <a:headEnd type="none" w="med" len="med"/>
                      <a:tailEnd type="none" w="med" len="med"/>
                    </a:lnB>
                    <a:solidFill>
                      <a:schemeClr val="bg1"/>
                    </a:solidFill>
                  </a:tcPr>
                </a:tc>
                <a:tc>
                  <a:txBody>
                    <a:bodyPr/>
                    <a:lstStyle/>
                    <a:p>
                      <a:pPr algn="ctr">
                        <a:lnSpc>
                          <a:spcPct val="100000"/>
                        </a:lnSpc>
                      </a:pPr>
                      <a:r>
                        <a:rPr lang="en-US" sz="1400" dirty="0">
                          <a:solidFill>
                            <a:schemeClr val="tx1"/>
                          </a:solidFill>
                          <a:latin typeface="Verdana"/>
                          <a:cs typeface="Verdana"/>
                        </a:rPr>
                        <a:t>Text</a:t>
                      </a:r>
                    </a:p>
                  </a:txBody>
                  <a:tcPr anchor="ctr">
                    <a:lnL w="6350" cap="flat" cmpd="sng" algn="ctr">
                      <a:solidFill>
                        <a:srgbClr val="AC2973"/>
                      </a:solidFill>
                      <a:prstDash val="solid"/>
                      <a:round/>
                      <a:headEnd type="none" w="med" len="med"/>
                      <a:tailEnd type="none" w="med" len="med"/>
                    </a:lnL>
                    <a:lnR w="6350" cap="flat" cmpd="sng" algn="ctr">
                      <a:solidFill>
                        <a:srgbClr val="AC2973"/>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AC2973"/>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721233">
                <a:tc>
                  <a:txBody>
                    <a:bodyPr/>
                    <a:lstStyle/>
                    <a:p>
                      <a:pPr algn="ctr">
                        <a:lnSpc>
                          <a:spcPct val="100000"/>
                        </a:lnSpc>
                      </a:pPr>
                      <a:r>
                        <a:rPr lang="en-US" sz="1400" dirty="0">
                          <a:solidFill>
                            <a:schemeClr val="tx1"/>
                          </a:solidFill>
                          <a:latin typeface="Verdana"/>
                          <a:cs typeface="Verdana"/>
                        </a:rPr>
                        <a:t>Text</a:t>
                      </a:r>
                    </a:p>
                  </a:txBody>
                  <a:tcPr anchor="ctr">
                    <a:lnL w="6350" cap="flat" cmpd="sng" algn="ctr">
                      <a:solidFill>
                        <a:srgbClr val="AC2973"/>
                      </a:solidFill>
                      <a:prstDash val="solid"/>
                      <a:round/>
                      <a:headEnd type="none" w="med" len="med"/>
                      <a:tailEnd type="none" w="med" len="med"/>
                    </a:lnL>
                    <a:lnR w="6350" cap="flat" cmpd="sng" algn="ctr">
                      <a:solidFill>
                        <a:srgbClr val="AC2973"/>
                      </a:solidFill>
                      <a:prstDash val="solid"/>
                      <a:round/>
                      <a:headEnd type="none" w="med" len="med"/>
                      <a:tailEnd type="none" w="med" len="med"/>
                    </a:lnR>
                    <a:lnT w="6350" cap="flat" cmpd="sng" algn="ctr">
                      <a:solidFill>
                        <a:srgbClr val="AC2973"/>
                      </a:solidFill>
                      <a:prstDash val="solid"/>
                      <a:round/>
                      <a:headEnd type="none" w="med" len="med"/>
                      <a:tailEnd type="none" w="med" len="med"/>
                    </a:lnT>
                    <a:lnB w="6350" cap="flat" cmpd="sng" algn="ctr">
                      <a:solidFill>
                        <a:srgbClr val="AC2973"/>
                      </a:solidFill>
                      <a:prstDash val="solid"/>
                      <a:round/>
                      <a:headEnd type="none" w="med" len="med"/>
                      <a:tailEnd type="none" w="med" len="med"/>
                    </a:lnB>
                    <a:solidFill>
                      <a:schemeClr val="bg1"/>
                    </a:solidFill>
                  </a:tcPr>
                </a:tc>
                <a:tc>
                  <a:txBody>
                    <a:bodyPr/>
                    <a:lstStyle/>
                    <a:p>
                      <a:pPr algn="ctr">
                        <a:lnSpc>
                          <a:spcPct val="100000"/>
                        </a:lnSpc>
                      </a:pPr>
                      <a:r>
                        <a:rPr lang="en-US" sz="1400" dirty="0">
                          <a:solidFill>
                            <a:schemeClr val="tx1"/>
                          </a:solidFill>
                          <a:latin typeface="Verdana"/>
                          <a:cs typeface="Verdana"/>
                        </a:rPr>
                        <a:t>Text</a:t>
                      </a:r>
                    </a:p>
                  </a:txBody>
                  <a:tcPr anchor="ctr">
                    <a:lnL w="6350" cap="flat" cmpd="sng" algn="ctr">
                      <a:solidFill>
                        <a:srgbClr val="AC2973"/>
                      </a:solidFill>
                      <a:prstDash val="solid"/>
                      <a:round/>
                      <a:headEnd type="none" w="med" len="med"/>
                      <a:tailEnd type="none" w="med" len="med"/>
                    </a:lnL>
                    <a:lnR w="6350" cap="flat" cmpd="sng" algn="ctr">
                      <a:solidFill>
                        <a:srgbClr val="AC2973"/>
                      </a:solidFill>
                      <a:prstDash val="solid"/>
                      <a:round/>
                      <a:headEnd type="none" w="med" len="med"/>
                      <a:tailEnd type="none" w="med" len="med"/>
                    </a:lnR>
                    <a:lnT w="6350" cap="flat" cmpd="sng" algn="ctr">
                      <a:solidFill>
                        <a:srgbClr val="AC2973"/>
                      </a:solidFill>
                      <a:prstDash val="solid"/>
                      <a:round/>
                      <a:headEnd type="none" w="med" len="med"/>
                      <a:tailEnd type="none" w="med" len="med"/>
                    </a:lnT>
                    <a:lnB w="6350" cap="flat" cmpd="sng" algn="ctr">
                      <a:solidFill>
                        <a:srgbClr val="AC2973"/>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721233">
                <a:tc>
                  <a:txBody>
                    <a:bodyPr/>
                    <a:lstStyle/>
                    <a:p>
                      <a:pPr algn="ctr">
                        <a:lnSpc>
                          <a:spcPct val="100000"/>
                        </a:lnSpc>
                      </a:pPr>
                      <a:r>
                        <a:rPr lang="en-US" sz="1400" dirty="0">
                          <a:solidFill>
                            <a:schemeClr val="tx1"/>
                          </a:solidFill>
                          <a:latin typeface="Verdana"/>
                          <a:cs typeface="Verdana"/>
                        </a:rPr>
                        <a:t>Text</a:t>
                      </a:r>
                    </a:p>
                  </a:txBody>
                  <a:tcPr anchor="ctr">
                    <a:lnL w="6350" cap="flat" cmpd="sng" algn="ctr">
                      <a:solidFill>
                        <a:srgbClr val="AC2973"/>
                      </a:solidFill>
                      <a:prstDash val="solid"/>
                      <a:round/>
                      <a:headEnd type="none" w="med" len="med"/>
                      <a:tailEnd type="none" w="med" len="med"/>
                    </a:lnL>
                    <a:lnR w="6350" cap="flat" cmpd="sng" algn="ctr">
                      <a:solidFill>
                        <a:srgbClr val="AC2973"/>
                      </a:solidFill>
                      <a:prstDash val="solid"/>
                      <a:round/>
                      <a:headEnd type="none" w="med" len="med"/>
                      <a:tailEnd type="none" w="med" len="med"/>
                    </a:lnR>
                    <a:lnT w="6350" cap="flat" cmpd="sng" algn="ctr">
                      <a:solidFill>
                        <a:srgbClr val="AC2973"/>
                      </a:solidFill>
                      <a:prstDash val="solid"/>
                      <a:round/>
                      <a:headEnd type="none" w="med" len="med"/>
                      <a:tailEnd type="none" w="med" len="med"/>
                    </a:lnT>
                    <a:lnB w="6350" cap="flat" cmpd="sng" algn="ctr">
                      <a:solidFill>
                        <a:srgbClr val="AC2973"/>
                      </a:solidFill>
                      <a:prstDash val="solid"/>
                      <a:round/>
                      <a:headEnd type="none" w="med" len="med"/>
                      <a:tailEnd type="none" w="med" len="med"/>
                    </a:lnB>
                    <a:solidFill>
                      <a:schemeClr val="bg1"/>
                    </a:solidFill>
                  </a:tcPr>
                </a:tc>
                <a:tc>
                  <a:txBody>
                    <a:bodyPr/>
                    <a:lstStyle/>
                    <a:p>
                      <a:pPr algn="ctr">
                        <a:lnSpc>
                          <a:spcPct val="100000"/>
                        </a:lnSpc>
                      </a:pPr>
                      <a:r>
                        <a:rPr lang="en-US" sz="1400" dirty="0">
                          <a:solidFill>
                            <a:schemeClr val="tx1"/>
                          </a:solidFill>
                          <a:latin typeface="Verdana"/>
                          <a:cs typeface="Verdana"/>
                        </a:rPr>
                        <a:t>Text</a:t>
                      </a:r>
                    </a:p>
                  </a:txBody>
                  <a:tcPr anchor="ctr">
                    <a:lnL w="6350" cap="flat" cmpd="sng" algn="ctr">
                      <a:solidFill>
                        <a:srgbClr val="AC2973"/>
                      </a:solidFill>
                      <a:prstDash val="solid"/>
                      <a:round/>
                      <a:headEnd type="none" w="med" len="med"/>
                      <a:tailEnd type="none" w="med" len="med"/>
                    </a:lnL>
                    <a:lnR w="6350" cap="flat" cmpd="sng" algn="ctr">
                      <a:solidFill>
                        <a:srgbClr val="AC2973"/>
                      </a:solidFill>
                      <a:prstDash val="solid"/>
                      <a:round/>
                      <a:headEnd type="none" w="med" len="med"/>
                      <a:tailEnd type="none" w="med" len="med"/>
                    </a:lnR>
                    <a:lnT w="6350" cap="flat" cmpd="sng" algn="ctr">
                      <a:solidFill>
                        <a:srgbClr val="AC2973"/>
                      </a:solidFill>
                      <a:prstDash val="solid"/>
                      <a:round/>
                      <a:headEnd type="none" w="med" len="med"/>
                      <a:tailEnd type="none" w="med" len="med"/>
                    </a:lnT>
                    <a:lnB w="6350" cap="flat" cmpd="sng" algn="ctr">
                      <a:solidFill>
                        <a:srgbClr val="AC2973"/>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721233">
                <a:tc>
                  <a:txBody>
                    <a:bodyPr/>
                    <a:lstStyle/>
                    <a:p>
                      <a:pPr algn="ctr">
                        <a:lnSpc>
                          <a:spcPct val="100000"/>
                        </a:lnSpc>
                      </a:pPr>
                      <a:r>
                        <a:rPr lang="en-US" sz="1400" dirty="0">
                          <a:solidFill>
                            <a:schemeClr val="tx1"/>
                          </a:solidFill>
                          <a:latin typeface="Verdana"/>
                          <a:cs typeface="Verdana"/>
                        </a:rPr>
                        <a:t>Text</a:t>
                      </a:r>
                    </a:p>
                  </a:txBody>
                  <a:tcPr anchor="ctr">
                    <a:lnL w="6350" cap="flat" cmpd="sng" algn="ctr">
                      <a:solidFill>
                        <a:srgbClr val="AC2973"/>
                      </a:solidFill>
                      <a:prstDash val="solid"/>
                      <a:round/>
                      <a:headEnd type="none" w="med" len="med"/>
                      <a:tailEnd type="none" w="med" len="med"/>
                    </a:lnL>
                    <a:lnR w="6350" cap="flat" cmpd="sng" algn="ctr">
                      <a:solidFill>
                        <a:srgbClr val="AC2973"/>
                      </a:solidFill>
                      <a:prstDash val="solid"/>
                      <a:round/>
                      <a:headEnd type="none" w="med" len="med"/>
                      <a:tailEnd type="none" w="med" len="med"/>
                    </a:lnR>
                    <a:lnT w="6350" cap="flat" cmpd="sng" algn="ctr">
                      <a:solidFill>
                        <a:srgbClr val="AC2973"/>
                      </a:solidFill>
                      <a:prstDash val="solid"/>
                      <a:round/>
                      <a:headEnd type="none" w="med" len="med"/>
                      <a:tailEnd type="none" w="med" len="med"/>
                    </a:lnT>
                    <a:lnB w="6350" cap="flat" cmpd="sng" algn="ctr">
                      <a:solidFill>
                        <a:srgbClr val="AC2973"/>
                      </a:solidFill>
                      <a:prstDash val="solid"/>
                      <a:round/>
                      <a:headEnd type="none" w="med" len="med"/>
                      <a:tailEnd type="none" w="med" len="med"/>
                    </a:lnB>
                    <a:solidFill>
                      <a:schemeClr val="bg1"/>
                    </a:solidFill>
                  </a:tcPr>
                </a:tc>
                <a:tc>
                  <a:txBody>
                    <a:bodyPr/>
                    <a:lstStyle/>
                    <a:p>
                      <a:pPr algn="ctr">
                        <a:lnSpc>
                          <a:spcPct val="100000"/>
                        </a:lnSpc>
                      </a:pPr>
                      <a:r>
                        <a:rPr lang="en-US" sz="1400" dirty="0">
                          <a:solidFill>
                            <a:schemeClr val="tx1"/>
                          </a:solidFill>
                          <a:latin typeface="Verdana"/>
                          <a:cs typeface="Verdana"/>
                        </a:rPr>
                        <a:t>Text</a:t>
                      </a:r>
                    </a:p>
                  </a:txBody>
                  <a:tcPr anchor="ctr">
                    <a:lnL w="6350" cap="flat" cmpd="sng" algn="ctr">
                      <a:solidFill>
                        <a:srgbClr val="AC2973"/>
                      </a:solidFill>
                      <a:prstDash val="solid"/>
                      <a:round/>
                      <a:headEnd type="none" w="med" len="med"/>
                      <a:tailEnd type="none" w="med" len="med"/>
                    </a:lnL>
                    <a:lnR w="6350" cap="flat" cmpd="sng" algn="ctr">
                      <a:solidFill>
                        <a:srgbClr val="AC2973"/>
                      </a:solidFill>
                      <a:prstDash val="solid"/>
                      <a:round/>
                      <a:headEnd type="none" w="med" len="med"/>
                      <a:tailEnd type="none" w="med" len="med"/>
                    </a:lnR>
                    <a:lnT w="6350" cap="flat" cmpd="sng" algn="ctr">
                      <a:solidFill>
                        <a:srgbClr val="AC2973"/>
                      </a:solidFill>
                      <a:prstDash val="solid"/>
                      <a:round/>
                      <a:headEnd type="none" w="med" len="med"/>
                      <a:tailEnd type="none" w="med" len="med"/>
                    </a:lnT>
                    <a:lnB w="6350" cap="flat" cmpd="sng" algn="ctr">
                      <a:solidFill>
                        <a:srgbClr val="AC2973"/>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bl>
          </a:graphicData>
        </a:graphic>
      </p:graphicFrame>
      <p:sp>
        <p:nvSpPr>
          <p:cNvPr id="20" name="Slide Number Placeholder 4"/>
          <p:cNvSpPr>
            <a:spLocks noGrp="1"/>
          </p:cNvSpPr>
          <p:nvPr>
            <p:ph type="sldNum" sz="quarter" idx="12"/>
          </p:nvPr>
        </p:nvSpPr>
        <p:spPr>
          <a:xfrm>
            <a:off x="6553200" y="6268720"/>
            <a:ext cx="2133600" cy="589280"/>
          </a:xfrm>
          <a:prstGeom prst="rect">
            <a:avLst/>
          </a:prstGeom>
        </p:spPr>
        <p:txBody>
          <a:bodyPr/>
          <a:lstStyle>
            <a:lvl1pPr algn="r">
              <a:defRPr sz="1400">
                <a:solidFill>
                  <a:schemeClr val="tx1"/>
                </a:solidFill>
                <a:latin typeface="Verdana"/>
                <a:cs typeface="Verdana"/>
              </a:defRPr>
            </a:lvl1pPr>
          </a:lstStyle>
          <a:p>
            <a:fld id="{517EF3EC-CC20-2E4D-A85A-775F66D463CA}" type="slidenum">
              <a:rPr lang="en-US" smtClean="0"/>
              <a:pPr/>
              <a:t>‹#›</a:t>
            </a:fld>
            <a:endParaRPr lang="en-US" dirty="0"/>
          </a:p>
        </p:txBody>
      </p:sp>
    </p:spTree>
    <p:extLst>
      <p:ext uri="{BB962C8B-B14F-4D97-AF65-F5344CB8AC3E}">
        <p14:creationId xmlns:p14="http://schemas.microsoft.com/office/powerpoint/2010/main" val="42021805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able Content">
    <p:spTree>
      <p:nvGrpSpPr>
        <p:cNvPr id="1" name=""/>
        <p:cNvGrpSpPr/>
        <p:nvPr/>
      </p:nvGrpSpPr>
      <p:grpSpPr>
        <a:xfrm>
          <a:off x="0" y="0"/>
          <a:ext cx="0" cy="0"/>
          <a:chOff x="0" y="0"/>
          <a:chExt cx="0" cy="0"/>
        </a:xfrm>
      </p:grpSpPr>
      <p:pic>
        <p:nvPicPr>
          <p:cNvPr id="12" name="Picture 11" descr="beazley_footerlin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807012"/>
            <a:ext cx="9144000" cy="646176"/>
          </a:xfrm>
          <a:prstGeom prst="rect">
            <a:avLst/>
          </a:prstGeom>
        </p:spPr>
      </p:pic>
      <p:sp>
        <p:nvSpPr>
          <p:cNvPr id="14" name="Title 6"/>
          <p:cNvSpPr>
            <a:spLocks noGrp="1"/>
          </p:cNvSpPr>
          <p:nvPr>
            <p:ph type="title" hasCustomPrompt="1"/>
          </p:nvPr>
        </p:nvSpPr>
        <p:spPr>
          <a:xfrm>
            <a:off x="457200" y="274639"/>
            <a:ext cx="8229600" cy="660081"/>
          </a:xfrm>
          <a:prstGeom prst="rect">
            <a:avLst/>
          </a:prstGeom>
        </p:spPr>
        <p:txBody>
          <a:bodyPr anchor="ctr">
            <a:normAutofit/>
          </a:bodyPr>
          <a:lstStyle>
            <a:lvl1pPr algn="l">
              <a:defRPr sz="3600">
                <a:solidFill>
                  <a:srgbClr val="AC2973"/>
                </a:solidFill>
                <a:latin typeface="Times New Roman"/>
                <a:cs typeface="Times New Roman"/>
              </a:defRPr>
            </a:lvl1pPr>
          </a:lstStyle>
          <a:p>
            <a:r>
              <a:rPr lang="en-US" dirty="0"/>
              <a:t>Title</a:t>
            </a:r>
          </a:p>
        </p:txBody>
      </p:sp>
      <p:sp>
        <p:nvSpPr>
          <p:cNvPr id="15" name="Text Placeholder 8"/>
          <p:cNvSpPr>
            <a:spLocks noGrp="1"/>
          </p:cNvSpPr>
          <p:nvPr>
            <p:ph type="body" sz="quarter" idx="13" hasCustomPrompt="1"/>
          </p:nvPr>
        </p:nvSpPr>
        <p:spPr>
          <a:xfrm>
            <a:off x="457200" y="934720"/>
            <a:ext cx="8229600" cy="345439"/>
          </a:xfrm>
          <a:prstGeom prst="rect">
            <a:avLst/>
          </a:prstGeom>
        </p:spPr>
        <p:txBody>
          <a:bodyPr anchor="ctr">
            <a:noAutofit/>
          </a:bodyPr>
          <a:lstStyle>
            <a:lvl1pPr marL="0" indent="0">
              <a:buNone/>
              <a:defRPr sz="1800">
                <a:latin typeface="Verdana"/>
                <a:cs typeface="Verdana"/>
              </a:defRPr>
            </a:lvl1pPr>
            <a:lvl2pPr marL="457200" indent="0">
              <a:buNone/>
              <a:defRPr sz="1600">
                <a:latin typeface="Verdana"/>
                <a:cs typeface="Verdana"/>
              </a:defRPr>
            </a:lvl2pPr>
            <a:lvl3pPr marL="914400" indent="0">
              <a:buNone/>
              <a:defRPr sz="1600">
                <a:latin typeface="Verdana"/>
                <a:cs typeface="Verdana"/>
              </a:defRPr>
            </a:lvl3pPr>
            <a:lvl4pPr marL="1371600" indent="0">
              <a:buNone/>
              <a:defRPr sz="1600">
                <a:latin typeface="Verdana"/>
                <a:cs typeface="Verdana"/>
              </a:defRPr>
            </a:lvl4pPr>
            <a:lvl5pPr marL="1828800" indent="0">
              <a:buNone/>
              <a:defRPr sz="1600">
                <a:latin typeface="Verdana"/>
                <a:cs typeface="Verdana"/>
              </a:defRPr>
            </a:lvl5pPr>
          </a:lstStyle>
          <a:p>
            <a:pPr lvl="0"/>
            <a:r>
              <a:rPr lang="en-US" dirty="0"/>
              <a:t>Subtitle</a:t>
            </a:r>
          </a:p>
        </p:txBody>
      </p:sp>
      <p:cxnSp>
        <p:nvCxnSpPr>
          <p:cNvPr id="16" name="Straight Connector 15"/>
          <p:cNvCxnSpPr/>
          <p:nvPr userDrawn="1"/>
        </p:nvCxnSpPr>
        <p:spPr>
          <a:xfrm>
            <a:off x="457200" y="1361440"/>
            <a:ext cx="82296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1" name="Table Placeholder 2"/>
          <p:cNvSpPr>
            <a:spLocks noGrp="1"/>
          </p:cNvSpPr>
          <p:nvPr>
            <p:ph type="tbl" sz="quarter" idx="14" hasCustomPrompt="1"/>
          </p:nvPr>
        </p:nvSpPr>
        <p:spPr>
          <a:xfrm>
            <a:off x="457200" y="1736725"/>
            <a:ext cx="8229600" cy="3606800"/>
          </a:xfrm>
          <a:prstGeom prst="rect">
            <a:avLst/>
          </a:prstGeom>
        </p:spPr>
        <p:txBody>
          <a:bodyPr vert="horz" anchor="ctr"/>
          <a:lstStyle>
            <a:lvl1pPr marL="0" indent="0" algn="ctr">
              <a:buNone/>
              <a:defRPr sz="2000" baseline="0">
                <a:latin typeface="Verdana"/>
                <a:cs typeface="Verdana"/>
              </a:defRPr>
            </a:lvl1pPr>
          </a:lstStyle>
          <a:p>
            <a:r>
              <a:rPr lang="en-US" dirty="0"/>
              <a:t>Table Goes Here</a:t>
            </a:r>
          </a:p>
        </p:txBody>
      </p:sp>
      <p:sp>
        <p:nvSpPr>
          <p:cNvPr id="17" name="Slide Number Placeholder 4"/>
          <p:cNvSpPr>
            <a:spLocks noGrp="1"/>
          </p:cNvSpPr>
          <p:nvPr>
            <p:ph type="sldNum" sz="quarter" idx="12"/>
          </p:nvPr>
        </p:nvSpPr>
        <p:spPr>
          <a:xfrm>
            <a:off x="6553200" y="6268720"/>
            <a:ext cx="2133600" cy="589280"/>
          </a:xfrm>
          <a:prstGeom prst="rect">
            <a:avLst/>
          </a:prstGeom>
        </p:spPr>
        <p:txBody>
          <a:bodyPr/>
          <a:lstStyle>
            <a:lvl1pPr algn="r">
              <a:defRPr sz="1400">
                <a:solidFill>
                  <a:schemeClr val="tx1"/>
                </a:solidFill>
                <a:latin typeface="Verdana"/>
                <a:cs typeface="Verdana"/>
              </a:defRPr>
            </a:lvl1pPr>
          </a:lstStyle>
          <a:p>
            <a:fld id="{517EF3EC-CC20-2E4D-A85A-775F66D463CA}" type="slidenum">
              <a:rPr lang="en-US" smtClean="0"/>
              <a:pPr/>
              <a:t>‹#›</a:t>
            </a:fld>
            <a:endParaRPr lang="en-US" dirty="0"/>
          </a:p>
        </p:txBody>
      </p:sp>
    </p:spTree>
    <p:extLst>
      <p:ext uri="{BB962C8B-B14F-4D97-AF65-F5344CB8AC3E}">
        <p14:creationId xmlns:p14="http://schemas.microsoft.com/office/powerpoint/2010/main" val="15954720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rt with Sidebar">
    <p:spTree>
      <p:nvGrpSpPr>
        <p:cNvPr id="1" name=""/>
        <p:cNvGrpSpPr/>
        <p:nvPr/>
      </p:nvGrpSpPr>
      <p:grpSpPr>
        <a:xfrm>
          <a:off x="0" y="0"/>
          <a:ext cx="0" cy="0"/>
          <a:chOff x="0" y="0"/>
          <a:chExt cx="0" cy="0"/>
        </a:xfrm>
      </p:grpSpPr>
      <p:pic>
        <p:nvPicPr>
          <p:cNvPr id="12" name="Picture 11" descr="beazley_footerlin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807012"/>
            <a:ext cx="9144000" cy="646176"/>
          </a:xfrm>
          <a:prstGeom prst="rect">
            <a:avLst/>
          </a:prstGeom>
        </p:spPr>
      </p:pic>
      <p:graphicFrame>
        <p:nvGraphicFramePr>
          <p:cNvPr id="3" name="Chart 2"/>
          <p:cNvGraphicFramePr/>
          <p:nvPr userDrawn="1">
            <p:extLst>
              <p:ext uri="{D42A27DB-BD31-4B8C-83A1-F6EECF244321}">
                <p14:modId xmlns:p14="http://schemas.microsoft.com/office/powerpoint/2010/main" val="1456237987"/>
              </p:ext>
            </p:extLst>
          </p:nvPr>
        </p:nvGraphicFramePr>
        <p:xfrm>
          <a:off x="457199" y="1928813"/>
          <a:ext cx="5203714" cy="3469142"/>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2"/>
          <p:cNvSpPr/>
          <p:nvPr userDrawn="1"/>
        </p:nvSpPr>
        <p:spPr>
          <a:xfrm>
            <a:off x="5715000" y="1928813"/>
            <a:ext cx="2971800" cy="3469142"/>
          </a:xfrm>
          <a:custGeom>
            <a:avLst/>
            <a:gdLst>
              <a:gd name="connsiteX0" fmla="*/ 0 w 2980871"/>
              <a:gd name="connsiteY0" fmla="*/ 0 h 3414713"/>
              <a:gd name="connsiteX1" fmla="*/ 2980871 w 2980871"/>
              <a:gd name="connsiteY1" fmla="*/ 0 h 3414713"/>
              <a:gd name="connsiteX2" fmla="*/ 2980871 w 2980871"/>
              <a:gd name="connsiteY2" fmla="*/ 3414713 h 3414713"/>
              <a:gd name="connsiteX3" fmla="*/ 0 w 2980871"/>
              <a:gd name="connsiteY3" fmla="*/ 3414713 h 3414713"/>
              <a:gd name="connsiteX4" fmla="*/ 0 w 2980871"/>
              <a:gd name="connsiteY4" fmla="*/ 0 h 3414713"/>
              <a:gd name="connsiteX0" fmla="*/ 526143 w 2980871"/>
              <a:gd name="connsiteY0" fmla="*/ 907143 h 3414713"/>
              <a:gd name="connsiteX1" fmla="*/ 2980871 w 2980871"/>
              <a:gd name="connsiteY1" fmla="*/ 0 h 3414713"/>
              <a:gd name="connsiteX2" fmla="*/ 2980871 w 2980871"/>
              <a:gd name="connsiteY2" fmla="*/ 3414713 h 3414713"/>
              <a:gd name="connsiteX3" fmla="*/ 0 w 2980871"/>
              <a:gd name="connsiteY3" fmla="*/ 3414713 h 3414713"/>
              <a:gd name="connsiteX4" fmla="*/ 526143 w 2980871"/>
              <a:gd name="connsiteY4" fmla="*/ 907143 h 3414713"/>
              <a:gd name="connsiteX0" fmla="*/ 9072 w 2980871"/>
              <a:gd name="connsiteY0" fmla="*/ 172357 h 3414713"/>
              <a:gd name="connsiteX1" fmla="*/ 2980871 w 2980871"/>
              <a:gd name="connsiteY1" fmla="*/ 0 h 3414713"/>
              <a:gd name="connsiteX2" fmla="*/ 2980871 w 2980871"/>
              <a:gd name="connsiteY2" fmla="*/ 3414713 h 3414713"/>
              <a:gd name="connsiteX3" fmla="*/ 0 w 2980871"/>
              <a:gd name="connsiteY3" fmla="*/ 3414713 h 3414713"/>
              <a:gd name="connsiteX4" fmla="*/ 9072 w 2980871"/>
              <a:gd name="connsiteY4" fmla="*/ 172357 h 3414713"/>
              <a:gd name="connsiteX0" fmla="*/ 0 w 2971799"/>
              <a:gd name="connsiteY0" fmla="*/ 172357 h 3414713"/>
              <a:gd name="connsiteX1" fmla="*/ 2971799 w 2971799"/>
              <a:gd name="connsiteY1" fmla="*/ 0 h 3414713"/>
              <a:gd name="connsiteX2" fmla="*/ 2971799 w 2971799"/>
              <a:gd name="connsiteY2" fmla="*/ 3414713 h 3414713"/>
              <a:gd name="connsiteX3" fmla="*/ 1006928 w 2971799"/>
              <a:gd name="connsiteY3" fmla="*/ 3387499 h 3414713"/>
              <a:gd name="connsiteX4" fmla="*/ 0 w 2971799"/>
              <a:gd name="connsiteY4" fmla="*/ 172357 h 3414713"/>
              <a:gd name="connsiteX0" fmla="*/ 1 w 2971800"/>
              <a:gd name="connsiteY0" fmla="*/ 172357 h 3469142"/>
              <a:gd name="connsiteX1" fmla="*/ 2971800 w 2971800"/>
              <a:gd name="connsiteY1" fmla="*/ 0 h 3469142"/>
              <a:gd name="connsiteX2" fmla="*/ 2971800 w 2971800"/>
              <a:gd name="connsiteY2" fmla="*/ 3414713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08300 w 2971800"/>
              <a:gd name="connsiteY2" fmla="*/ 2788784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71800 w 2971800"/>
              <a:gd name="connsiteY2" fmla="*/ 3405641 h 3469142"/>
              <a:gd name="connsiteX3" fmla="*/ 0 w 2971800"/>
              <a:gd name="connsiteY3" fmla="*/ 3469142 h 3469142"/>
              <a:gd name="connsiteX4" fmla="*/ 1 w 2971800"/>
              <a:gd name="connsiteY4" fmla="*/ 172357 h 3469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00" h="3469142">
                <a:moveTo>
                  <a:pt x="1" y="172357"/>
                </a:moveTo>
                <a:lnTo>
                  <a:pt x="2971800" y="0"/>
                </a:lnTo>
                <a:lnTo>
                  <a:pt x="2971800" y="3405641"/>
                </a:lnTo>
                <a:lnTo>
                  <a:pt x="0" y="3469142"/>
                </a:lnTo>
                <a:cubicBezTo>
                  <a:pt x="0" y="2370214"/>
                  <a:pt x="1" y="1271285"/>
                  <a:pt x="1" y="17235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 Placeholder 12"/>
          <p:cNvSpPr>
            <a:spLocks noGrp="1"/>
          </p:cNvSpPr>
          <p:nvPr>
            <p:ph type="body" sz="quarter" idx="15"/>
          </p:nvPr>
        </p:nvSpPr>
        <p:spPr>
          <a:xfrm>
            <a:off x="5927271" y="2355171"/>
            <a:ext cx="2581729" cy="2824615"/>
          </a:xfrm>
          <a:prstGeom prst="rect">
            <a:avLst/>
          </a:prstGeom>
        </p:spPr>
        <p:txBody>
          <a:bodyPr>
            <a:normAutofit/>
          </a:bodyPr>
          <a:lstStyle>
            <a:lvl1pPr marL="173736" indent="-173736">
              <a:lnSpc>
                <a:spcPct val="100000"/>
              </a:lnSpc>
              <a:spcBef>
                <a:spcPts val="600"/>
              </a:spcBef>
              <a:spcAft>
                <a:spcPts val="300"/>
              </a:spcAft>
              <a:buClrTx/>
              <a:defRPr sz="1400">
                <a:solidFill>
                  <a:srgbClr val="FFFFFF"/>
                </a:solidFill>
                <a:latin typeface="Verdana"/>
                <a:cs typeface="Verdana"/>
              </a:defRPr>
            </a:lvl1pPr>
            <a:lvl2pPr marL="402336" indent="-173736">
              <a:lnSpc>
                <a:spcPct val="100000"/>
              </a:lnSpc>
              <a:spcBef>
                <a:spcPts val="600"/>
              </a:spcBef>
              <a:spcAft>
                <a:spcPts val="300"/>
              </a:spcAft>
              <a:buClrTx/>
              <a:defRPr sz="1200">
                <a:solidFill>
                  <a:srgbClr val="FFFFFF"/>
                </a:solidFill>
                <a:latin typeface="Verdana"/>
                <a:cs typeface="Verdana"/>
              </a:defRPr>
            </a:lvl2pPr>
            <a:lvl3pPr marL="630936" indent="-173736">
              <a:lnSpc>
                <a:spcPct val="100000"/>
              </a:lnSpc>
              <a:spcBef>
                <a:spcPts val="600"/>
              </a:spcBef>
              <a:spcAft>
                <a:spcPts val="300"/>
              </a:spcAft>
              <a:buClrTx/>
              <a:buFont typeface="Arial"/>
              <a:buChar char="•"/>
              <a:defRPr sz="1100">
                <a:solidFill>
                  <a:srgbClr val="FFFFFF"/>
                </a:solidFill>
                <a:latin typeface="Verdana"/>
                <a:cs typeface="Verdana"/>
              </a:defRPr>
            </a:lvl3pPr>
            <a:lvl4pPr marL="859536" indent="-173736">
              <a:lnSpc>
                <a:spcPct val="100000"/>
              </a:lnSpc>
              <a:spcBef>
                <a:spcPts val="600"/>
              </a:spcBef>
              <a:spcAft>
                <a:spcPts val="300"/>
              </a:spcAft>
              <a:buClrTx/>
              <a:defRPr sz="1050">
                <a:solidFill>
                  <a:srgbClr val="FFFFFF"/>
                </a:solidFill>
                <a:latin typeface="Verdana"/>
                <a:cs typeface="Verdana"/>
              </a:defRPr>
            </a:lvl4pPr>
            <a:lvl5pPr marL="1088136" indent="-173736">
              <a:lnSpc>
                <a:spcPct val="100000"/>
              </a:lnSpc>
              <a:spcBef>
                <a:spcPts val="600"/>
              </a:spcBef>
              <a:spcAft>
                <a:spcPts val="300"/>
              </a:spcAft>
              <a:buClrTx/>
              <a:buFont typeface="Arial"/>
              <a:buChar char="»"/>
              <a:defRPr sz="1050">
                <a:solidFill>
                  <a:srgbClr val="FFFFFF"/>
                </a:solidFill>
                <a:latin typeface="Verdana"/>
                <a:cs typeface="Verdan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6"/>
          <p:cNvSpPr>
            <a:spLocks noGrp="1"/>
          </p:cNvSpPr>
          <p:nvPr>
            <p:ph type="title" hasCustomPrompt="1"/>
          </p:nvPr>
        </p:nvSpPr>
        <p:spPr>
          <a:xfrm>
            <a:off x="457200" y="274639"/>
            <a:ext cx="8229600" cy="660081"/>
          </a:xfrm>
          <a:prstGeom prst="rect">
            <a:avLst/>
          </a:prstGeom>
        </p:spPr>
        <p:txBody>
          <a:bodyPr anchor="ctr">
            <a:normAutofit/>
          </a:bodyPr>
          <a:lstStyle>
            <a:lvl1pPr algn="l">
              <a:defRPr sz="3600">
                <a:solidFill>
                  <a:srgbClr val="AC2973"/>
                </a:solidFill>
                <a:latin typeface="Times New Roman"/>
                <a:cs typeface="Times New Roman"/>
              </a:defRPr>
            </a:lvl1pPr>
          </a:lstStyle>
          <a:p>
            <a:r>
              <a:rPr lang="en-US" dirty="0"/>
              <a:t>Title</a:t>
            </a:r>
          </a:p>
        </p:txBody>
      </p:sp>
      <p:sp>
        <p:nvSpPr>
          <p:cNvPr id="16" name="Text Placeholder 8"/>
          <p:cNvSpPr>
            <a:spLocks noGrp="1"/>
          </p:cNvSpPr>
          <p:nvPr>
            <p:ph type="body" sz="quarter" idx="13" hasCustomPrompt="1"/>
          </p:nvPr>
        </p:nvSpPr>
        <p:spPr>
          <a:xfrm>
            <a:off x="457200" y="934720"/>
            <a:ext cx="8229600" cy="345439"/>
          </a:xfrm>
          <a:prstGeom prst="rect">
            <a:avLst/>
          </a:prstGeom>
        </p:spPr>
        <p:txBody>
          <a:bodyPr anchor="ctr">
            <a:noAutofit/>
          </a:bodyPr>
          <a:lstStyle>
            <a:lvl1pPr marL="0" indent="0">
              <a:buNone/>
              <a:defRPr sz="1800">
                <a:latin typeface="Verdana"/>
                <a:cs typeface="Verdana"/>
              </a:defRPr>
            </a:lvl1pPr>
            <a:lvl2pPr marL="457200" indent="0">
              <a:buNone/>
              <a:defRPr sz="1600">
                <a:latin typeface="Verdana"/>
                <a:cs typeface="Verdana"/>
              </a:defRPr>
            </a:lvl2pPr>
            <a:lvl3pPr marL="914400" indent="0">
              <a:buNone/>
              <a:defRPr sz="1600">
                <a:latin typeface="Verdana"/>
                <a:cs typeface="Verdana"/>
              </a:defRPr>
            </a:lvl3pPr>
            <a:lvl4pPr marL="1371600" indent="0">
              <a:buNone/>
              <a:defRPr sz="1600">
                <a:latin typeface="Verdana"/>
                <a:cs typeface="Verdana"/>
              </a:defRPr>
            </a:lvl4pPr>
            <a:lvl5pPr marL="1828800" indent="0">
              <a:buNone/>
              <a:defRPr sz="1600">
                <a:latin typeface="Verdana"/>
                <a:cs typeface="Verdana"/>
              </a:defRPr>
            </a:lvl5pPr>
          </a:lstStyle>
          <a:p>
            <a:pPr lvl="0"/>
            <a:r>
              <a:rPr lang="en-US" dirty="0"/>
              <a:t>Subtitle</a:t>
            </a:r>
          </a:p>
        </p:txBody>
      </p:sp>
      <p:cxnSp>
        <p:nvCxnSpPr>
          <p:cNvPr id="17" name="Straight Connector 16"/>
          <p:cNvCxnSpPr/>
          <p:nvPr userDrawn="1"/>
        </p:nvCxnSpPr>
        <p:spPr>
          <a:xfrm>
            <a:off x="457200" y="1361440"/>
            <a:ext cx="82296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9" name="Slide Number Placeholder 4"/>
          <p:cNvSpPr>
            <a:spLocks noGrp="1"/>
          </p:cNvSpPr>
          <p:nvPr>
            <p:ph type="sldNum" sz="quarter" idx="12"/>
          </p:nvPr>
        </p:nvSpPr>
        <p:spPr>
          <a:xfrm>
            <a:off x="6553200" y="6268720"/>
            <a:ext cx="2133600" cy="589280"/>
          </a:xfrm>
          <a:prstGeom prst="rect">
            <a:avLst/>
          </a:prstGeom>
        </p:spPr>
        <p:txBody>
          <a:bodyPr/>
          <a:lstStyle>
            <a:lvl1pPr algn="r">
              <a:defRPr sz="1400">
                <a:solidFill>
                  <a:schemeClr val="tx1"/>
                </a:solidFill>
                <a:latin typeface="Verdana"/>
                <a:cs typeface="Verdana"/>
              </a:defRPr>
            </a:lvl1pPr>
          </a:lstStyle>
          <a:p>
            <a:fld id="{517EF3EC-CC20-2E4D-A85A-775F66D463CA}" type="slidenum">
              <a:rPr lang="en-US" smtClean="0"/>
              <a:pPr/>
              <a:t>‹#›</a:t>
            </a:fld>
            <a:endParaRPr lang="en-US" dirty="0"/>
          </a:p>
        </p:txBody>
      </p:sp>
    </p:spTree>
    <p:extLst>
      <p:ext uri="{BB962C8B-B14F-4D97-AF65-F5344CB8AC3E}">
        <p14:creationId xmlns:p14="http://schemas.microsoft.com/office/powerpoint/2010/main" val="31629458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ar Chart">
    <p:spTree>
      <p:nvGrpSpPr>
        <p:cNvPr id="1" name=""/>
        <p:cNvGrpSpPr/>
        <p:nvPr/>
      </p:nvGrpSpPr>
      <p:grpSpPr>
        <a:xfrm>
          <a:off x="0" y="0"/>
          <a:ext cx="0" cy="0"/>
          <a:chOff x="0" y="0"/>
          <a:chExt cx="0" cy="0"/>
        </a:xfrm>
      </p:grpSpPr>
      <p:pic>
        <p:nvPicPr>
          <p:cNvPr id="12" name="Picture 11" descr="beazley_footerlin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807012"/>
            <a:ext cx="9144000" cy="646176"/>
          </a:xfrm>
          <a:prstGeom prst="rect">
            <a:avLst/>
          </a:prstGeom>
        </p:spPr>
      </p:pic>
      <p:graphicFrame>
        <p:nvGraphicFramePr>
          <p:cNvPr id="2" name="Chart 1"/>
          <p:cNvGraphicFramePr/>
          <p:nvPr userDrawn="1">
            <p:extLst>
              <p:ext uri="{D42A27DB-BD31-4B8C-83A1-F6EECF244321}">
                <p14:modId xmlns:p14="http://schemas.microsoft.com/office/powerpoint/2010/main" val="744569731"/>
              </p:ext>
            </p:extLst>
          </p:nvPr>
        </p:nvGraphicFramePr>
        <p:xfrm>
          <a:off x="457200" y="1920240"/>
          <a:ext cx="8229600" cy="2194560"/>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6"/>
          <p:cNvSpPr>
            <a:spLocks noGrp="1"/>
          </p:cNvSpPr>
          <p:nvPr>
            <p:ph type="title" hasCustomPrompt="1"/>
          </p:nvPr>
        </p:nvSpPr>
        <p:spPr>
          <a:xfrm>
            <a:off x="457200" y="274639"/>
            <a:ext cx="8229600" cy="660081"/>
          </a:xfrm>
          <a:prstGeom prst="rect">
            <a:avLst/>
          </a:prstGeom>
        </p:spPr>
        <p:txBody>
          <a:bodyPr anchor="ctr">
            <a:normAutofit/>
          </a:bodyPr>
          <a:lstStyle>
            <a:lvl1pPr algn="l">
              <a:defRPr sz="3600">
                <a:solidFill>
                  <a:srgbClr val="AC2973"/>
                </a:solidFill>
                <a:latin typeface="Times New Roman"/>
                <a:cs typeface="Times New Roman"/>
              </a:defRPr>
            </a:lvl1pPr>
          </a:lstStyle>
          <a:p>
            <a:r>
              <a:rPr lang="en-US" dirty="0"/>
              <a:t>Title</a:t>
            </a:r>
          </a:p>
        </p:txBody>
      </p:sp>
      <p:sp>
        <p:nvSpPr>
          <p:cNvPr id="13" name="Text Placeholder 8"/>
          <p:cNvSpPr>
            <a:spLocks noGrp="1"/>
          </p:cNvSpPr>
          <p:nvPr>
            <p:ph type="body" sz="quarter" idx="13" hasCustomPrompt="1"/>
          </p:nvPr>
        </p:nvSpPr>
        <p:spPr>
          <a:xfrm>
            <a:off x="457200" y="934720"/>
            <a:ext cx="8229600" cy="345439"/>
          </a:xfrm>
          <a:prstGeom prst="rect">
            <a:avLst/>
          </a:prstGeom>
        </p:spPr>
        <p:txBody>
          <a:bodyPr anchor="ctr">
            <a:noAutofit/>
          </a:bodyPr>
          <a:lstStyle>
            <a:lvl1pPr marL="0" indent="0">
              <a:buNone/>
              <a:defRPr sz="1800">
                <a:latin typeface="Verdana"/>
                <a:cs typeface="Verdana"/>
              </a:defRPr>
            </a:lvl1pPr>
            <a:lvl2pPr marL="457200" indent="0">
              <a:buNone/>
              <a:defRPr sz="1600">
                <a:latin typeface="Verdana"/>
                <a:cs typeface="Verdana"/>
              </a:defRPr>
            </a:lvl2pPr>
            <a:lvl3pPr marL="914400" indent="0">
              <a:buNone/>
              <a:defRPr sz="1600">
                <a:latin typeface="Verdana"/>
                <a:cs typeface="Verdana"/>
              </a:defRPr>
            </a:lvl3pPr>
            <a:lvl4pPr marL="1371600" indent="0">
              <a:buNone/>
              <a:defRPr sz="1600">
                <a:latin typeface="Verdana"/>
                <a:cs typeface="Verdana"/>
              </a:defRPr>
            </a:lvl4pPr>
            <a:lvl5pPr marL="1828800" indent="0">
              <a:buNone/>
              <a:defRPr sz="1600">
                <a:latin typeface="Verdana"/>
                <a:cs typeface="Verdana"/>
              </a:defRPr>
            </a:lvl5pPr>
          </a:lstStyle>
          <a:p>
            <a:pPr lvl="0"/>
            <a:r>
              <a:rPr lang="en-US" dirty="0"/>
              <a:t>Subtitle</a:t>
            </a:r>
          </a:p>
        </p:txBody>
      </p:sp>
      <p:cxnSp>
        <p:nvCxnSpPr>
          <p:cNvPr id="14" name="Straight Connector 13"/>
          <p:cNvCxnSpPr/>
          <p:nvPr userDrawn="1"/>
        </p:nvCxnSpPr>
        <p:spPr>
          <a:xfrm>
            <a:off x="457200" y="1361440"/>
            <a:ext cx="82296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6" name="Text Placeholder 12"/>
          <p:cNvSpPr>
            <a:spLocks noGrp="1"/>
          </p:cNvSpPr>
          <p:nvPr>
            <p:ph type="body" sz="quarter" idx="14"/>
          </p:nvPr>
        </p:nvSpPr>
        <p:spPr>
          <a:xfrm>
            <a:off x="457200" y="4348479"/>
            <a:ext cx="8229600" cy="995045"/>
          </a:xfrm>
          <a:prstGeom prst="rect">
            <a:avLst/>
          </a:prstGeom>
        </p:spPr>
        <p:txBody>
          <a:bodyPr>
            <a:noAutofit/>
          </a:bodyPr>
          <a:lstStyle>
            <a:lvl1pPr marL="173736" indent="-173736">
              <a:lnSpc>
                <a:spcPct val="100000"/>
              </a:lnSpc>
              <a:spcBef>
                <a:spcPts val="600"/>
              </a:spcBef>
              <a:spcAft>
                <a:spcPts val="300"/>
              </a:spcAft>
              <a:buClr>
                <a:schemeClr val="tx2"/>
              </a:buClr>
              <a:defRPr sz="1800">
                <a:latin typeface="Verdana"/>
                <a:cs typeface="Verdana"/>
              </a:defRPr>
            </a:lvl1pPr>
            <a:lvl2pPr marL="402336" indent="-173736">
              <a:lnSpc>
                <a:spcPct val="100000"/>
              </a:lnSpc>
              <a:spcBef>
                <a:spcPts val="600"/>
              </a:spcBef>
              <a:spcAft>
                <a:spcPts val="300"/>
              </a:spcAft>
              <a:defRPr sz="1600">
                <a:latin typeface="Verdana"/>
                <a:cs typeface="Verdana"/>
              </a:defRPr>
            </a:lvl2pPr>
            <a:lvl3pPr marL="630936" indent="-173736">
              <a:lnSpc>
                <a:spcPct val="100000"/>
              </a:lnSpc>
              <a:spcBef>
                <a:spcPts val="600"/>
              </a:spcBef>
              <a:spcAft>
                <a:spcPts val="300"/>
              </a:spcAft>
              <a:buClr>
                <a:schemeClr val="tx2"/>
              </a:buClr>
              <a:buFont typeface="Arial"/>
              <a:buChar char="•"/>
              <a:defRPr sz="1400">
                <a:latin typeface="Verdana"/>
                <a:cs typeface="Verdana"/>
              </a:defRPr>
            </a:lvl3pPr>
            <a:lvl4pPr marL="859536" indent="-173736">
              <a:lnSpc>
                <a:spcPct val="100000"/>
              </a:lnSpc>
              <a:spcBef>
                <a:spcPts val="600"/>
              </a:spcBef>
              <a:spcAft>
                <a:spcPts val="300"/>
              </a:spcAft>
              <a:defRPr sz="1200">
                <a:latin typeface="Verdana"/>
                <a:cs typeface="Verdana"/>
              </a:defRPr>
            </a:lvl4pPr>
            <a:lvl5pPr marL="1088136" indent="-173736">
              <a:lnSpc>
                <a:spcPct val="100000"/>
              </a:lnSpc>
              <a:spcBef>
                <a:spcPts val="600"/>
              </a:spcBef>
              <a:spcAft>
                <a:spcPts val="300"/>
              </a:spcAft>
              <a:buClr>
                <a:schemeClr val="tx2"/>
              </a:buClr>
              <a:buFont typeface="Arial"/>
              <a:buChar char="»"/>
              <a:defRPr sz="1200">
                <a:latin typeface="Verdana"/>
                <a:cs typeface="Verdan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Slide Number Placeholder 4"/>
          <p:cNvSpPr>
            <a:spLocks noGrp="1"/>
          </p:cNvSpPr>
          <p:nvPr>
            <p:ph type="sldNum" sz="quarter" idx="12"/>
          </p:nvPr>
        </p:nvSpPr>
        <p:spPr>
          <a:xfrm>
            <a:off x="6553200" y="6268720"/>
            <a:ext cx="2133600" cy="589280"/>
          </a:xfrm>
          <a:prstGeom prst="rect">
            <a:avLst/>
          </a:prstGeom>
        </p:spPr>
        <p:txBody>
          <a:bodyPr/>
          <a:lstStyle>
            <a:lvl1pPr algn="r">
              <a:defRPr sz="1400">
                <a:solidFill>
                  <a:schemeClr val="tx1"/>
                </a:solidFill>
                <a:latin typeface="Verdana"/>
                <a:cs typeface="Verdana"/>
              </a:defRPr>
            </a:lvl1pPr>
          </a:lstStyle>
          <a:p>
            <a:fld id="{517EF3EC-CC20-2E4D-A85A-775F66D463CA}" type="slidenum">
              <a:rPr lang="en-US" smtClean="0"/>
              <a:pPr/>
              <a:t>‹#›</a:t>
            </a:fld>
            <a:endParaRPr lang="en-US" dirty="0"/>
          </a:p>
        </p:txBody>
      </p:sp>
    </p:spTree>
    <p:extLst>
      <p:ext uri="{BB962C8B-B14F-4D97-AF65-F5344CB8AC3E}">
        <p14:creationId xmlns:p14="http://schemas.microsoft.com/office/powerpoint/2010/main" val="5067805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Charts">
    <p:spTree>
      <p:nvGrpSpPr>
        <p:cNvPr id="1" name=""/>
        <p:cNvGrpSpPr/>
        <p:nvPr/>
      </p:nvGrpSpPr>
      <p:grpSpPr>
        <a:xfrm>
          <a:off x="0" y="0"/>
          <a:ext cx="0" cy="0"/>
          <a:chOff x="0" y="0"/>
          <a:chExt cx="0" cy="0"/>
        </a:xfrm>
      </p:grpSpPr>
      <p:graphicFrame>
        <p:nvGraphicFramePr>
          <p:cNvPr id="3" name="Chart 2"/>
          <p:cNvGraphicFramePr/>
          <p:nvPr userDrawn="1">
            <p:extLst>
              <p:ext uri="{D42A27DB-BD31-4B8C-83A1-F6EECF244321}">
                <p14:modId xmlns:p14="http://schemas.microsoft.com/office/powerpoint/2010/main" val="3987579109"/>
              </p:ext>
            </p:extLst>
          </p:nvPr>
        </p:nvGraphicFramePr>
        <p:xfrm>
          <a:off x="436883" y="1326918"/>
          <a:ext cx="2082797" cy="26013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p:nvPr userDrawn="1">
            <p:extLst>
              <p:ext uri="{D42A27DB-BD31-4B8C-83A1-F6EECF244321}">
                <p14:modId xmlns:p14="http://schemas.microsoft.com/office/powerpoint/2010/main" val="3135742544"/>
              </p:ext>
            </p:extLst>
          </p:nvPr>
        </p:nvGraphicFramePr>
        <p:xfrm>
          <a:off x="2519683" y="1326918"/>
          <a:ext cx="2082797" cy="26013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p:nvPr userDrawn="1">
            <p:extLst>
              <p:ext uri="{D42A27DB-BD31-4B8C-83A1-F6EECF244321}">
                <p14:modId xmlns:p14="http://schemas.microsoft.com/office/powerpoint/2010/main" val="2113469973"/>
              </p:ext>
            </p:extLst>
          </p:nvPr>
        </p:nvGraphicFramePr>
        <p:xfrm>
          <a:off x="4602483" y="1326918"/>
          <a:ext cx="2082797" cy="260130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p:cNvGraphicFramePr/>
          <p:nvPr userDrawn="1">
            <p:extLst>
              <p:ext uri="{D42A27DB-BD31-4B8C-83A1-F6EECF244321}">
                <p14:modId xmlns:p14="http://schemas.microsoft.com/office/powerpoint/2010/main" val="2524922279"/>
              </p:ext>
            </p:extLst>
          </p:nvPr>
        </p:nvGraphicFramePr>
        <p:xfrm>
          <a:off x="6685283" y="1326918"/>
          <a:ext cx="2082797" cy="2601305"/>
        </p:xfrm>
        <a:graphic>
          <a:graphicData uri="http://schemas.openxmlformats.org/drawingml/2006/chart">
            <c:chart xmlns:c="http://schemas.openxmlformats.org/drawingml/2006/chart" xmlns:r="http://schemas.openxmlformats.org/officeDocument/2006/relationships" r:id="rId5"/>
          </a:graphicData>
        </a:graphic>
      </p:graphicFrame>
      <p:pic>
        <p:nvPicPr>
          <p:cNvPr id="12" name="Picture 11" descr="beazley_footerline.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5807012"/>
            <a:ext cx="9144000" cy="646176"/>
          </a:xfrm>
          <a:prstGeom prst="rect">
            <a:avLst/>
          </a:prstGeom>
        </p:spPr>
      </p:pic>
      <p:sp>
        <p:nvSpPr>
          <p:cNvPr id="18" name="Text Placeholder 28"/>
          <p:cNvSpPr>
            <a:spLocks noGrp="1"/>
          </p:cNvSpPr>
          <p:nvPr>
            <p:ph type="body" sz="quarter" idx="15" hasCustomPrompt="1"/>
          </p:nvPr>
        </p:nvSpPr>
        <p:spPr>
          <a:xfrm>
            <a:off x="457200" y="3641943"/>
            <a:ext cx="1879600" cy="291777"/>
          </a:xfrm>
          <a:prstGeom prst="rect">
            <a:avLst/>
          </a:prstGeom>
        </p:spPr>
        <p:txBody>
          <a:bodyPr anchor="ctr">
            <a:noAutofit/>
          </a:bodyPr>
          <a:lstStyle>
            <a:lvl1pPr marL="0" indent="0" algn="ctr">
              <a:buNone/>
              <a:defRPr sz="1400" b="1">
                <a:solidFill>
                  <a:schemeClr val="tx2"/>
                </a:solidFill>
                <a:latin typeface="Verdana"/>
                <a:cs typeface="Verdana"/>
              </a:defRPr>
            </a:lvl1pPr>
            <a:lvl2pPr marL="457200" indent="0">
              <a:buNone/>
              <a:defRPr sz="800">
                <a:latin typeface="Verdana"/>
                <a:cs typeface="Verdana"/>
              </a:defRPr>
            </a:lvl2pPr>
            <a:lvl3pPr marL="914400" indent="0">
              <a:buNone/>
              <a:defRPr sz="800">
                <a:latin typeface="Verdana"/>
                <a:cs typeface="Verdana"/>
              </a:defRPr>
            </a:lvl3pPr>
            <a:lvl4pPr marL="1371600" indent="0">
              <a:buNone/>
              <a:defRPr sz="800">
                <a:latin typeface="Verdana"/>
                <a:cs typeface="Verdana"/>
              </a:defRPr>
            </a:lvl4pPr>
            <a:lvl5pPr marL="1828800" indent="0">
              <a:buNone/>
              <a:defRPr sz="800">
                <a:latin typeface="Verdana"/>
                <a:cs typeface="Verdana"/>
              </a:defRPr>
            </a:lvl5pPr>
          </a:lstStyle>
          <a:p>
            <a:pPr lvl="0"/>
            <a:r>
              <a:rPr lang="en-US" dirty="0"/>
              <a:t>Text </a:t>
            </a:r>
          </a:p>
        </p:txBody>
      </p:sp>
      <p:sp>
        <p:nvSpPr>
          <p:cNvPr id="19" name="Text Placeholder 28"/>
          <p:cNvSpPr>
            <a:spLocks noGrp="1"/>
          </p:cNvSpPr>
          <p:nvPr>
            <p:ph type="body" sz="quarter" idx="28" hasCustomPrompt="1"/>
          </p:nvPr>
        </p:nvSpPr>
        <p:spPr>
          <a:xfrm>
            <a:off x="457200" y="3933720"/>
            <a:ext cx="1879600" cy="1409805"/>
          </a:xfrm>
          <a:prstGeom prst="rect">
            <a:avLst/>
          </a:prstGeom>
        </p:spPr>
        <p:txBody>
          <a:bodyPr anchor="t">
            <a:noAutofit/>
          </a:bodyPr>
          <a:lstStyle>
            <a:lvl1pPr marL="0" indent="0" algn="ctr">
              <a:spcBef>
                <a:spcPts val="0"/>
              </a:spcBef>
              <a:buNone/>
              <a:defRPr sz="1200" b="0">
                <a:solidFill>
                  <a:schemeClr val="tx1"/>
                </a:solidFill>
                <a:latin typeface="Verdana"/>
                <a:cs typeface="Verdana"/>
              </a:defRPr>
            </a:lvl1pPr>
            <a:lvl2pPr marL="457200" indent="0">
              <a:buNone/>
              <a:defRPr sz="800">
                <a:latin typeface="Verdana"/>
                <a:cs typeface="Verdana"/>
              </a:defRPr>
            </a:lvl2pPr>
            <a:lvl3pPr marL="914400" indent="0">
              <a:buNone/>
              <a:defRPr sz="800">
                <a:latin typeface="Verdana"/>
                <a:cs typeface="Verdana"/>
              </a:defRPr>
            </a:lvl3pPr>
            <a:lvl4pPr marL="1371600" indent="0">
              <a:buNone/>
              <a:defRPr sz="800">
                <a:latin typeface="Verdana"/>
                <a:cs typeface="Verdana"/>
              </a:defRPr>
            </a:lvl4pPr>
            <a:lvl5pPr marL="1828800" indent="0">
              <a:buNone/>
              <a:defRPr sz="800">
                <a:latin typeface="Verdana"/>
                <a:cs typeface="Verdana"/>
              </a:defRPr>
            </a:lvl5pPr>
          </a:lstStyle>
          <a:p>
            <a:pPr lvl="0"/>
            <a:r>
              <a:rPr lang="en-US" dirty="0"/>
              <a:t>Text </a:t>
            </a:r>
          </a:p>
        </p:txBody>
      </p:sp>
      <p:sp>
        <p:nvSpPr>
          <p:cNvPr id="20" name="Text Placeholder 28"/>
          <p:cNvSpPr>
            <a:spLocks noGrp="1"/>
          </p:cNvSpPr>
          <p:nvPr>
            <p:ph type="body" sz="quarter" idx="29" hasCustomPrompt="1"/>
          </p:nvPr>
        </p:nvSpPr>
        <p:spPr>
          <a:xfrm>
            <a:off x="2529840" y="3641943"/>
            <a:ext cx="1879600" cy="291777"/>
          </a:xfrm>
          <a:prstGeom prst="rect">
            <a:avLst/>
          </a:prstGeom>
        </p:spPr>
        <p:txBody>
          <a:bodyPr anchor="ctr">
            <a:noAutofit/>
          </a:bodyPr>
          <a:lstStyle>
            <a:lvl1pPr marL="0" indent="0" algn="ctr">
              <a:buNone/>
              <a:defRPr sz="1400" b="1">
                <a:solidFill>
                  <a:schemeClr val="tx2"/>
                </a:solidFill>
                <a:latin typeface="Verdana"/>
                <a:cs typeface="Verdana"/>
              </a:defRPr>
            </a:lvl1pPr>
            <a:lvl2pPr marL="457200" indent="0">
              <a:buNone/>
              <a:defRPr sz="800">
                <a:latin typeface="Verdana"/>
                <a:cs typeface="Verdana"/>
              </a:defRPr>
            </a:lvl2pPr>
            <a:lvl3pPr marL="914400" indent="0">
              <a:buNone/>
              <a:defRPr sz="800">
                <a:latin typeface="Verdana"/>
                <a:cs typeface="Verdana"/>
              </a:defRPr>
            </a:lvl3pPr>
            <a:lvl4pPr marL="1371600" indent="0">
              <a:buNone/>
              <a:defRPr sz="800">
                <a:latin typeface="Verdana"/>
                <a:cs typeface="Verdana"/>
              </a:defRPr>
            </a:lvl4pPr>
            <a:lvl5pPr marL="1828800" indent="0">
              <a:buNone/>
              <a:defRPr sz="800">
                <a:latin typeface="Verdana"/>
                <a:cs typeface="Verdana"/>
              </a:defRPr>
            </a:lvl5pPr>
          </a:lstStyle>
          <a:p>
            <a:pPr lvl="0"/>
            <a:r>
              <a:rPr lang="en-US" dirty="0"/>
              <a:t>Text </a:t>
            </a:r>
          </a:p>
        </p:txBody>
      </p:sp>
      <p:sp>
        <p:nvSpPr>
          <p:cNvPr id="21" name="Text Placeholder 28"/>
          <p:cNvSpPr>
            <a:spLocks noGrp="1"/>
          </p:cNvSpPr>
          <p:nvPr>
            <p:ph type="body" sz="quarter" idx="30" hasCustomPrompt="1"/>
          </p:nvPr>
        </p:nvSpPr>
        <p:spPr>
          <a:xfrm>
            <a:off x="2529840" y="3933720"/>
            <a:ext cx="1879600" cy="1409805"/>
          </a:xfrm>
          <a:prstGeom prst="rect">
            <a:avLst/>
          </a:prstGeom>
        </p:spPr>
        <p:txBody>
          <a:bodyPr anchor="t">
            <a:noAutofit/>
          </a:bodyPr>
          <a:lstStyle>
            <a:lvl1pPr marL="0" indent="0" algn="ctr">
              <a:spcBef>
                <a:spcPts val="0"/>
              </a:spcBef>
              <a:buNone/>
              <a:defRPr sz="1200" b="0">
                <a:solidFill>
                  <a:schemeClr val="tx1"/>
                </a:solidFill>
                <a:latin typeface="Verdana"/>
                <a:cs typeface="Verdana"/>
              </a:defRPr>
            </a:lvl1pPr>
            <a:lvl2pPr marL="457200" indent="0">
              <a:buNone/>
              <a:defRPr sz="800">
                <a:latin typeface="Verdana"/>
                <a:cs typeface="Verdana"/>
              </a:defRPr>
            </a:lvl2pPr>
            <a:lvl3pPr marL="914400" indent="0">
              <a:buNone/>
              <a:defRPr sz="800">
                <a:latin typeface="Verdana"/>
                <a:cs typeface="Verdana"/>
              </a:defRPr>
            </a:lvl3pPr>
            <a:lvl4pPr marL="1371600" indent="0">
              <a:buNone/>
              <a:defRPr sz="800">
                <a:latin typeface="Verdana"/>
                <a:cs typeface="Verdana"/>
              </a:defRPr>
            </a:lvl4pPr>
            <a:lvl5pPr marL="1828800" indent="0">
              <a:buNone/>
              <a:defRPr sz="800">
                <a:latin typeface="Verdana"/>
                <a:cs typeface="Verdana"/>
              </a:defRPr>
            </a:lvl5pPr>
          </a:lstStyle>
          <a:p>
            <a:pPr lvl="0"/>
            <a:r>
              <a:rPr lang="en-US" dirty="0"/>
              <a:t>Text </a:t>
            </a:r>
          </a:p>
        </p:txBody>
      </p:sp>
      <p:sp>
        <p:nvSpPr>
          <p:cNvPr id="22" name="Text Placeholder 28"/>
          <p:cNvSpPr>
            <a:spLocks noGrp="1"/>
          </p:cNvSpPr>
          <p:nvPr>
            <p:ph type="body" sz="quarter" idx="31" hasCustomPrompt="1"/>
          </p:nvPr>
        </p:nvSpPr>
        <p:spPr>
          <a:xfrm>
            <a:off x="4673600" y="3641943"/>
            <a:ext cx="1879600" cy="291777"/>
          </a:xfrm>
          <a:prstGeom prst="rect">
            <a:avLst/>
          </a:prstGeom>
        </p:spPr>
        <p:txBody>
          <a:bodyPr anchor="ctr">
            <a:noAutofit/>
          </a:bodyPr>
          <a:lstStyle>
            <a:lvl1pPr marL="0" indent="0" algn="ctr">
              <a:buNone/>
              <a:defRPr sz="1400" b="1">
                <a:solidFill>
                  <a:schemeClr val="tx2"/>
                </a:solidFill>
                <a:latin typeface="Verdana"/>
                <a:cs typeface="Verdana"/>
              </a:defRPr>
            </a:lvl1pPr>
            <a:lvl2pPr marL="457200" indent="0">
              <a:buNone/>
              <a:defRPr sz="800">
                <a:latin typeface="Verdana"/>
                <a:cs typeface="Verdana"/>
              </a:defRPr>
            </a:lvl2pPr>
            <a:lvl3pPr marL="914400" indent="0">
              <a:buNone/>
              <a:defRPr sz="800">
                <a:latin typeface="Verdana"/>
                <a:cs typeface="Verdana"/>
              </a:defRPr>
            </a:lvl3pPr>
            <a:lvl4pPr marL="1371600" indent="0">
              <a:buNone/>
              <a:defRPr sz="800">
                <a:latin typeface="Verdana"/>
                <a:cs typeface="Verdana"/>
              </a:defRPr>
            </a:lvl4pPr>
            <a:lvl5pPr marL="1828800" indent="0">
              <a:buNone/>
              <a:defRPr sz="800">
                <a:latin typeface="Verdana"/>
                <a:cs typeface="Verdana"/>
              </a:defRPr>
            </a:lvl5pPr>
          </a:lstStyle>
          <a:p>
            <a:pPr lvl="0"/>
            <a:r>
              <a:rPr lang="en-US" dirty="0"/>
              <a:t>Text </a:t>
            </a:r>
          </a:p>
        </p:txBody>
      </p:sp>
      <p:sp>
        <p:nvSpPr>
          <p:cNvPr id="23" name="Text Placeholder 28"/>
          <p:cNvSpPr>
            <a:spLocks noGrp="1"/>
          </p:cNvSpPr>
          <p:nvPr>
            <p:ph type="body" sz="quarter" idx="32" hasCustomPrompt="1"/>
          </p:nvPr>
        </p:nvSpPr>
        <p:spPr>
          <a:xfrm>
            <a:off x="4673600" y="3933720"/>
            <a:ext cx="1879600" cy="1409805"/>
          </a:xfrm>
          <a:prstGeom prst="rect">
            <a:avLst/>
          </a:prstGeom>
        </p:spPr>
        <p:txBody>
          <a:bodyPr anchor="t">
            <a:noAutofit/>
          </a:bodyPr>
          <a:lstStyle>
            <a:lvl1pPr marL="0" indent="0" algn="ctr">
              <a:spcBef>
                <a:spcPts val="0"/>
              </a:spcBef>
              <a:buNone/>
              <a:defRPr sz="1200" b="0">
                <a:solidFill>
                  <a:schemeClr val="tx1"/>
                </a:solidFill>
                <a:latin typeface="Verdana"/>
                <a:cs typeface="Verdana"/>
              </a:defRPr>
            </a:lvl1pPr>
            <a:lvl2pPr marL="457200" indent="0">
              <a:buNone/>
              <a:defRPr sz="800">
                <a:latin typeface="Verdana"/>
                <a:cs typeface="Verdana"/>
              </a:defRPr>
            </a:lvl2pPr>
            <a:lvl3pPr marL="914400" indent="0">
              <a:buNone/>
              <a:defRPr sz="800">
                <a:latin typeface="Verdana"/>
                <a:cs typeface="Verdana"/>
              </a:defRPr>
            </a:lvl3pPr>
            <a:lvl4pPr marL="1371600" indent="0">
              <a:buNone/>
              <a:defRPr sz="800">
                <a:latin typeface="Verdana"/>
                <a:cs typeface="Verdana"/>
              </a:defRPr>
            </a:lvl4pPr>
            <a:lvl5pPr marL="1828800" indent="0">
              <a:buNone/>
              <a:defRPr sz="800">
                <a:latin typeface="Verdana"/>
                <a:cs typeface="Verdana"/>
              </a:defRPr>
            </a:lvl5pPr>
          </a:lstStyle>
          <a:p>
            <a:pPr lvl="0"/>
            <a:r>
              <a:rPr lang="en-US" dirty="0"/>
              <a:t>Text </a:t>
            </a:r>
          </a:p>
        </p:txBody>
      </p:sp>
      <p:sp>
        <p:nvSpPr>
          <p:cNvPr id="24" name="Text Placeholder 28"/>
          <p:cNvSpPr>
            <a:spLocks noGrp="1"/>
          </p:cNvSpPr>
          <p:nvPr>
            <p:ph type="body" sz="quarter" idx="33" hasCustomPrompt="1"/>
          </p:nvPr>
        </p:nvSpPr>
        <p:spPr>
          <a:xfrm>
            <a:off x="6807200" y="3641943"/>
            <a:ext cx="1879600" cy="291777"/>
          </a:xfrm>
          <a:prstGeom prst="rect">
            <a:avLst/>
          </a:prstGeom>
        </p:spPr>
        <p:txBody>
          <a:bodyPr anchor="ctr">
            <a:noAutofit/>
          </a:bodyPr>
          <a:lstStyle>
            <a:lvl1pPr marL="0" indent="0" algn="ctr">
              <a:buNone/>
              <a:defRPr sz="1400" b="1">
                <a:solidFill>
                  <a:schemeClr val="tx2"/>
                </a:solidFill>
                <a:latin typeface="Verdana"/>
                <a:cs typeface="Verdana"/>
              </a:defRPr>
            </a:lvl1pPr>
            <a:lvl2pPr marL="457200" indent="0">
              <a:buNone/>
              <a:defRPr sz="800">
                <a:latin typeface="Verdana"/>
                <a:cs typeface="Verdana"/>
              </a:defRPr>
            </a:lvl2pPr>
            <a:lvl3pPr marL="914400" indent="0">
              <a:buNone/>
              <a:defRPr sz="800">
                <a:latin typeface="Verdana"/>
                <a:cs typeface="Verdana"/>
              </a:defRPr>
            </a:lvl3pPr>
            <a:lvl4pPr marL="1371600" indent="0">
              <a:buNone/>
              <a:defRPr sz="800">
                <a:latin typeface="Verdana"/>
                <a:cs typeface="Verdana"/>
              </a:defRPr>
            </a:lvl4pPr>
            <a:lvl5pPr marL="1828800" indent="0">
              <a:buNone/>
              <a:defRPr sz="800">
                <a:latin typeface="Verdana"/>
                <a:cs typeface="Verdana"/>
              </a:defRPr>
            </a:lvl5pPr>
          </a:lstStyle>
          <a:p>
            <a:pPr lvl="0"/>
            <a:r>
              <a:rPr lang="en-US" dirty="0"/>
              <a:t>Text </a:t>
            </a:r>
          </a:p>
        </p:txBody>
      </p:sp>
      <p:sp>
        <p:nvSpPr>
          <p:cNvPr id="25" name="Text Placeholder 28"/>
          <p:cNvSpPr>
            <a:spLocks noGrp="1"/>
          </p:cNvSpPr>
          <p:nvPr>
            <p:ph type="body" sz="quarter" idx="34" hasCustomPrompt="1"/>
          </p:nvPr>
        </p:nvSpPr>
        <p:spPr>
          <a:xfrm>
            <a:off x="6807200" y="3933720"/>
            <a:ext cx="1879600" cy="1409805"/>
          </a:xfrm>
          <a:prstGeom prst="rect">
            <a:avLst/>
          </a:prstGeom>
        </p:spPr>
        <p:txBody>
          <a:bodyPr anchor="t">
            <a:noAutofit/>
          </a:bodyPr>
          <a:lstStyle>
            <a:lvl1pPr marL="0" indent="0" algn="ctr">
              <a:spcBef>
                <a:spcPts val="0"/>
              </a:spcBef>
              <a:buNone/>
              <a:defRPr sz="1200" b="0">
                <a:solidFill>
                  <a:schemeClr val="tx1"/>
                </a:solidFill>
                <a:latin typeface="Verdana"/>
                <a:cs typeface="Verdana"/>
              </a:defRPr>
            </a:lvl1pPr>
            <a:lvl2pPr marL="457200" indent="0">
              <a:buNone/>
              <a:defRPr sz="800">
                <a:latin typeface="Verdana"/>
                <a:cs typeface="Verdana"/>
              </a:defRPr>
            </a:lvl2pPr>
            <a:lvl3pPr marL="914400" indent="0">
              <a:buNone/>
              <a:defRPr sz="800">
                <a:latin typeface="Verdana"/>
                <a:cs typeface="Verdana"/>
              </a:defRPr>
            </a:lvl3pPr>
            <a:lvl4pPr marL="1371600" indent="0">
              <a:buNone/>
              <a:defRPr sz="800">
                <a:latin typeface="Verdana"/>
                <a:cs typeface="Verdana"/>
              </a:defRPr>
            </a:lvl4pPr>
            <a:lvl5pPr marL="1828800" indent="0">
              <a:buNone/>
              <a:defRPr sz="800">
                <a:latin typeface="Verdana"/>
                <a:cs typeface="Verdana"/>
              </a:defRPr>
            </a:lvl5pPr>
          </a:lstStyle>
          <a:p>
            <a:pPr lvl="0"/>
            <a:r>
              <a:rPr lang="en-US" dirty="0"/>
              <a:t>Text </a:t>
            </a:r>
          </a:p>
        </p:txBody>
      </p:sp>
      <p:sp>
        <p:nvSpPr>
          <p:cNvPr id="26" name="Text Placeholder 28"/>
          <p:cNvSpPr>
            <a:spLocks noGrp="1"/>
          </p:cNvSpPr>
          <p:nvPr>
            <p:ph type="body" sz="quarter" idx="35" hasCustomPrompt="1"/>
          </p:nvPr>
        </p:nvSpPr>
        <p:spPr>
          <a:xfrm>
            <a:off x="599440" y="2514183"/>
            <a:ext cx="1737360" cy="291777"/>
          </a:xfrm>
          <a:prstGeom prst="rect">
            <a:avLst/>
          </a:prstGeom>
        </p:spPr>
        <p:txBody>
          <a:bodyPr anchor="ctr">
            <a:noAutofit/>
          </a:bodyPr>
          <a:lstStyle>
            <a:lvl1pPr marL="0" indent="0" algn="ctr">
              <a:buNone/>
              <a:defRPr sz="1800" b="1">
                <a:solidFill>
                  <a:schemeClr val="tx2"/>
                </a:solidFill>
                <a:latin typeface="Verdana"/>
                <a:cs typeface="Verdana"/>
              </a:defRPr>
            </a:lvl1pPr>
            <a:lvl2pPr marL="457200" indent="0">
              <a:buNone/>
              <a:defRPr sz="800">
                <a:latin typeface="Verdana"/>
                <a:cs typeface="Verdana"/>
              </a:defRPr>
            </a:lvl2pPr>
            <a:lvl3pPr marL="914400" indent="0">
              <a:buNone/>
              <a:defRPr sz="800">
                <a:latin typeface="Verdana"/>
                <a:cs typeface="Verdana"/>
              </a:defRPr>
            </a:lvl3pPr>
            <a:lvl4pPr marL="1371600" indent="0">
              <a:buNone/>
              <a:defRPr sz="800">
                <a:latin typeface="Verdana"/>
                <a:cs typeface="Verdana"/>
              </a:defRPr>
            </a:lvl4pPr>
            <a:lvl5pPr marL="1828800" indent="0">
              <a:buNone/>
              <a:defRPr sz="800">
                <a:latin typeface="Verdana"/>
                <a:cs typeface="Verdana"/>
              </a:defRPr>
            </a:lvl5pPr>
          </a:lstStyle>
          <a:p>
            <a:pPr lvl="0"/>
            <a:r>
              <a:rPr lang="en-US" dirty="0"/>
              <a:t>XX%</a:t>
            </a:r>
          </a:p>
        </p:txBody>
      </p:sp>
      <p:sp>
        <p:nvSpPr>
          <p:cNvPr id="27" name="Text Placeholder 28"/>
          <p:cNvSpPr>
            <a:spLocks noGrp="1"/>
          </p:cNvSpPr>
          <p:nvPr>
            <p:ph type="body" sz="quarter" idx="36" hasCustomPrompt="1"/>
          </p:nvPr>
        </p:nvSpPr>
        <p:spPr>
          <a:xfrm>
            <a:off x="2672080" y="2514183"/>
            <a:ext cx="1737360" cy="291777"/>
          </a:xfrm>
          <a:prstGeom prst="rect">
            <a:avLst/>
          </a:prstGeom>
        </p:spPr>
        <p:txBody>
          <a:bodyPr anchor="ctr">
            <a:noAutofit/>
          </a:bodyPr>
          <a:lstStyle>
            <a:lvl1pPr marL="0" indent="0" algn="ctr">
              <a:buNone/>
              <a:defRPr sz="1800" b="1">
                <a:solidFill>
                  <a:schemeClr val="tx2"/>
                </a:solidFill>
                <a:latin typeface="Verdana"/>
                <a:cs typeface="Verdana"/>
              </a:defRPr>
            </a:lvl1pPr>
            <a:lvl2pPr marL="457200" indent="0">
              <a:buNone/>
              <a:defRPr sz="800">
                <a:latin typeface="Verdana"/>
                <a:cs typeface="Verdana"/>
              </a:defRPr>
            </a:lvl2pPr>
            <a:lvl3pPr marL="914400" indent="0">
              <a:buNone/>
              <a:defRPr sz="800">
                <a:latin typeface="Verdana"/>
                <a:cs typeface="Verdana"/>
              </a:defRPr>
            </a:lvl3pPr>
            <a:lvl4pPr marL="1371600" indent="0">
              <a:buNone/>
              <a:defRPr sz="800">
                <a:latin typeface="Verdana"/>
                <a:cs typeface="Verdana"/>
              </a:defRPr>
            </a:lvl4pPr>
            <a:lvl5pPr marL="1828800" indent="0">
              <a:buNone/>
              <a:defRPr sz="800">
                <a:latin typeface="Verdana"/>
                <a:cs typeface="Verdana"/>
              </a:defRPr>
            </a:lvl5pPr>
          </a:lstStyle>
          <a:p>
            <a:pPr lvl="0"/>
            <a:r>
              <a:rPr lang="en-US" dirty="0"/>
              <a:t>XX%</a:t>
            </a:r>
          </a:p>
        </p:txBody>
      </p:sp>
      <p:sp>
        <p:nvSpPr>
          <p:cNvPr id="28" name="Text Placeholder 28"/>
          <p:cNvSpPr>
            <a:spLocks noGrp="1"/>
          </p:cNvSpPr>
          <p:nvPr>
            <p:ph type="body" sz="quarter" idx="37" hasCustomPrompt="1"/>
          </p:nvPr>
        </p:nvSpPr>
        <p:spPr>
          <a:xfrm>
            <a:off x="4744720" y="2508686"/>
            <a:ext cx="1737360" cy="291777"/>
          </a:xfrm>
          <a:prstGeom prst="rect">
            <a:avLst/>
          </a:prstGeom>
        </p:spPr>
        <p:txBody>
          <a:bodyPr anchor="ctr">
            <a:noAutofit/>
          </a:bodyPr>
          <a:lstStyle>
            <a:lvl1pPr marL="0" indent="0" algn="ctr">
              <a:buNone/>
              <a:defRPr sz="1800" b="1">
                <a:solidFill>
                  <a:schemeClr val="tx2"/>
                </a:solidFill>
                <a:latin typeface="Verdana"/>
                <a:cs typeface="Verdana"/>
              </a:defRPr>
            </a:lvl1pPr>
            <a:lvl2pPr marL="457200" indent="0">
              <a:buNone/>
              <a:defRPr sz="800">
                <a:latin typeface="Verdana"/>
                <a:cs typeface="Verdana"/>
              </a:defRPr>
            </a:lvl2pPr>
            <a:lvl3pPr marL="914400" indent="0">
              <a:buNone/>
              <a:defRPr sz="800">
                <a:latin typeface="Verdana"/>
                <a:cs typeface="Verdana"/>
              </a:defRPr>
            </a:lvl3pPr>
            <a:lvl4pPr marL="1371600" indent="0">
              <a:buNone/>
              <a:defRPr sz="800">
                <a:latin typeface="Verdana"/>
                <a:cs typeface="Verdana"/>
              </a:defRPr>
            </a:lvl4pPr>
            <a:lvl5pPr marL="1828800" indent="0">
              <a:buNone/>
              <a:defRPr sz="800">
                <a:latin typeface="Verdana"/>
                <a:cs typeface="Verdana"/>
              </a:defRPr>
            </a:lvl5pPr>
          </a:lstStyle>
          <a:p>
            <a:pPr lvl="0"/>
            <a:r>
              <a:rPr lang="en-US" dirty="0"/>
              <a:t>XX%</a:t>
            </a:r>
          </a:p>
        </p:txBody>
      </p:sp>
      <p:sp>
        <p:nvSpPr>
          <p:cNvPr id="29" name="Text Placeholder 28"/>
          <p:cNvSpPr>
            <a:spLocks noGrp="1"/>
          </p:cNvSpPr>
          <p:nvPr>
            <p:ph type="body" sz="quarter" idx="38" hasCustomPrompt="1"/>
          </p:nvPr>
        </p:nvSpPr>
        <p:spPr>
          <a:xfrm>
            <a:off x="6878320" y="2508686"/>
            <a:ext cx="1737360" cy="291777"/>
          </a:xfrm>
          <a:prstGeom prst="rect">
            <a:avLst/>
          </a:prstGeom>
        </p:spPr>
        <p:txBody>
          <a:bodyPr anchor="ctr">
            <a:noAutofit/>
          </a:bodyPr>
          <a:lstStyle>
            <a:lvl1pPr marL="0" indent="0" algn="ctr">
              <a:buNone/>
              <a:defRPr sz="1800" b="1">
                <a:solidFill>
                  <a:schemeClr val="tx2"/>
                </a:solidFill>
                <a:latin typeface="Verdana"/>
                <a:cs typeface="Verdana"/>
              </a:defRPr>
            </a:lvl1pPr>
            <a:lvl2pPr marL="457200" indent="0">
              <a:buNone/>
              <a:defRPr sz="800">
                <a:latin typeface="Verdana"/>
                <a:cs typeface="Verdana"/>
              </a:defRPr>
            </a:lvl2pPr>
            <a:lvl3pPr marL="914400" indent="0">
              <a:buNone/>
              <a:defRPr sz="800">
                <a:latin typeface="Verdana"/>
                <a:cs typeface="Verdana"/>
              </a:defRPr>
            </a:lvl3pPr>
            <a:lvl4pPr marL="1371600" indent="0">
              <a:buNone/>
              <a:defRPr sz="800">
                <a:latin typeface="Verdana"/>
                <a:cs typeface="Verdana"/>
              </a:defRPr>
            </a:lvl4pPr>
            <a:lvl5pPr marL="1828800" indent="0">
              <a:buNone/>
              <a:defRPr sz="800">
                <a:latin typeface="Verdana"/>
                <a:cs typeface="Verdana"/>
              </a:defRPr>
            </a:lvl5pPr>
          </a:lstStyle>
          <a:p>
            <a:pPr lvl="0"/>
            <a:r>
              <a:rPr lang="en-US" dirty="0"/>
              <a:t>XX%</a:t>
            </a:r>
          </a:p>
        </p:txBody>
      </p:sp>
      <p:sp>
        <p:nvSpPr>
          <p:cNvPr id="30" name="Title 6"/>
          <p:cNvSpPr>
            <a:spLocks noGrp="1"/>
          </p:cNvSpPr>
          <p:nvPr>
            <p:ph type="title" hasCustomPrompt="1"/>
          </p:nvPr>
        </p:nvSpPr>
        <p:spPr>
          <a:xfrm>
            <a:off x="457200" y="274639"/>
            <a:ext cx="8229600" cy="660081"/>
          </a:xfrm>
          <a:prstGeom prst="rect">
            <a:avLst/>
          </a:prstGeom>
        </p:spPr>
        <p:txBody>
          <a:bodyPr anchor="ctr">
            <a:normAutofit/>
          </a:bodyPr>
          <a:lstStyle>
            <a:lvl1pPr algn="l">
              <a:defRPr sz="3600">
                <a:solidFill>
                  <a:srgbClr val="AC2973"/>
                </a:solidFill>
                <a:latin typeface="Times New Roman"/>
                <a:cs typeface="Times New Roman"/>
              </a:defRPr>
            </a:lvl1pPr>
          </a:lstStyle>
          <a:p>
            <a:r>
              <a:rPr lang="en-US" dirty="0"/>
              <a:t>Title</a:t>
            </a:r>
          </a:p>
        </p:txBody>
      </p:sp>
      <p:sp>
        <p:nvSpPr>
          <p:cNvPr id="31" name="Text Placeholder 8"/>
          <p:cNvSpPr>
            <a:spLocks noGrp="1"/>
          </p:cNvSpPr>
          <p:nvPr>
            <p:ph type="body" sz="quarter" idx="13" hasCustomPrompt="1"/>
          </p:nvPr>
        </p:nvSpPr>
        <p:spPr>
          <a:xfrm>
            <a:off x="457200" y="934720"/>
            <a:ext cx="8229600" cy="345439"/>
          </a:xfrm>
          <a:prstGeom prst="rect">
            <a:avLst/>
          </a:prstGeom>
        </p:spPr>
        <p:txBody>
          <a:bodyPr anchor="ctr">
            <a:noAutofit/>
          </a:bodyPr>
          <a:lstStyle>
            <a:lvl1pPr marL="0" indent="0">
              <a:buNone/>
              <a:defRPr sz="1800">
                <a:latin typeface="Verdana"/>
                <a:cs typeface="Verdana"/>
              </a:defRPr>
            </a:lvl1pPr>
            <a:lvl2pPr marL="457200" indent="0">
              <a:buNone/>
              <a:defRPr sz="1600">
                <a:latin typeface="Verdana"/>
                <a:cs typeface="Verdana"/>
              </a:defRPr>
            </a:lvl2pPr>
            <a:lvl3pPr marL="914400" indent="0">
              <a:buNone/>
              <a:defRPr sz="1600">
                <a:latin typeface="Verdana"/>
                <a:cs typeface="Verdana"/>
              </a:defRPr>
            </a:lvl3pPr>
            <a:lvl4pPr marL="1371600" indent="0">
              <a:buNone/>
              <a:defRPr sz="1600">
                <a:latin typeface="Verdana"/>
                <a:cs typeface="Verdana"/>
              </a:defRPr>
            </a:lvl4pPr>
            <a:lvl5pPr marL="1828800" indent="0">
              <a:buNone/>
              <a:defRPr sz="1600">
                <a:latin typeface="Verdana"/>
                <a:cs typeface="Verdana"/>
              </a:defRPr>
            </a:lvl5pPr>
          </a:lstStyle>
          <a:p>
            <a:pPr lvl="0"/>
            <a:r>
              <a:rPr lang="en-US" dirty="0"/>
              <a:t>Subtitle</a:t>
            </a:r>
          </a:p>
        </p:txBody>
      </p:sp>
      <p:cxnSp>
        <p:nvCxnSpPr>
          <p:cNvPr id="32" name="Straight Connector 31"/>
          <p:cNvCxnSpPr/>
          <p:nvPr userDrawn="1"/>
        </p:nvCxnSpPr>
        <p:spPr>
          <a:xfrm>
            <a:off x="457200" y="1361440"/>
            <a:ext cx="82296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36" name="Slide Number Placeholder 4"/>
          <p:cNvSpPr>
            <a:spLocks noGrp="1"/>
          </p:cNvSpPr>
          <p:nvPr>
            <p:ph type="sldNum" sz="quarter" idx="12"/>
          </p:nvPr>
        </p:nvSpPr>
        <p:spPr>
          <a:xfrm>
            <a:off x="6553200" y="6268720"/>
            <a:ext cx="2133600" cy="589280"/>
          </a:xfrm>
          <a:prstGeom prst="rect">
            <a:avLst/>
          </a:prstGeom>
        </p:spPr>
        <p:txBody>
          <a:bodyPr/>
          <a:lstStyle>
            <a:lvl1pPr algn="r">
              <a:defRPr sz="1400">
                <a:solidFill>
                  <a:schemeClr val="tx1"/>
                </a:solidFill>
                <a:latin typeface="Verdana"/>
                <a:cs typeface="Verdana"/>
              </a:defRPr>
            </a:lvl1pPr>
          </a:lstStyle>
          <a:p>
            <a:fld id="{517EF3EC-CC20-2E4D-A85A-775F66D463CA}" type="slidenum">
              <a:rPr lang="en-US" smtClean="0"/>
              <a:pPr/>
              <a:t>‹#›</a:t>
            </a:fld>
            <a:endParaRPr lang="en-US" dirty="0"/>
          </a:p>
        </p:txBody>
      </p:sp>
    </p:spTree>
    <p:extLst>
      <p:ext uri="{BB962C8B-B14F-4D97-AF65-F5344CB8AC3E}">
        <p14:creationId xmlns:p14="http://schemas.microsoft.com/office/powerpoint/2010/main" val="1783646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Slide 1">
    <p:spTree>
      <p:nvGrpSpPr>
        <p:cNvPr id="1" name=""/>
        <p:cNvGrpSpPr/>
        <p:nvPr/>
      </p:nvGrpSpPr>
      <p:grpSpPr>
        <a:xfrm>
          <a:off x="0" y="0"/>
          <a:ext cx="0" cy="0"/>
          <a:chOff x="0" y="0"/>
          <a:chExt cx="0" cy="0"/>
        </a:xfrm>
      </p:grpSpPr>
      <p:sp>
        <p:nvSpPr>
          <p:cNvPr id="12" name="Picture Placeholder 2"/>
          <p:cNvSpPr>
            <a:spLocks noGrp="1"/>
          </p:cNvSpPr>
          <p:nvPr>
            <p:ph type="pic" sz="quarter" idx="12" hasCustomPrompt="1"/>
          </p:nvPr>
        </p:nvSpPr>
        <p:spPr>
          <a:xfrm>
            <a:off x="0" y="2447925"/>
            <a:ext cx="9144000" cy="4410075"/>
          </a:xfrm>
          <a:prstGeom prst="rect">
            <a:avLst/>
          </a:prstGeom>
        </p:spPr>
        <p:txBody>
          <a:bodyPr vert="horz" anchor="ctr"/>
          <a:lstStyle>
            <a:lvl1pPr marL="0" indent="0" algn="ctr">
              <a:buNone/>
              <a:defRPr sz="2000"/>
            </a:lvl1pPr>
          </a:lstStyle>
          <a:p>
            <a:r>
              <a:rPr lang="en-US" dirty="0"/>
              <a:t>Insert Image Here</a:t>
            </a:r>
          </a:p>
        </p:txBody>
      </p: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itle 7"/>
          <p:cNvSpPr>
            <a:spLocks noGrp="1"/>
          </p:cNvSpPr>
          <p:nvPr>
            <p:ph type="title" hasCustomPrompt="1"/>
          </p:nvPr>
        </p:nvSpPr>
        <p:spPr>
          <a:xfrm>
            <a:off x="457200" y="992287"/>
            <a:ext cx="8229600" cy="965349"/>
          </a:xfrm>
          <a:prstGeom prst="rect">
            <a:avLst/>
          </a:prstGeom>
        </p:spPr>
        <p:txBody>
          <a:bodyPr anchor="ctr"/>
          <a:lstStyle>
            <a:lvl1pPr algn="l">
              <a:defRPr baseline="0">
                <a:solidFill>
                  <a:schemeClr val="tx2"/>
                </a:solidFill>
                <a:latin typeface="Times New Roman"/>
                <a:cs typeface="Times New Roman"/>
              </a:defRPr>
            </a:lvl1pPr>
          </a:lstStyle>
          <a:p>
            <a:r>
              <a:rPr lang="en-US" dirty="0"/>
              <a:t>Presentation Title</a:t>
            </a:r>
          </a:p>
        </p:txBody>
      </p:sp>
      <p:sp>
        <p:nvSpPr>
          <p:cNvPr id="11" name="Text Placeholder 10"/>
          <p:cNvSpPr>
            <a:spLocks noGrp="1"/>
          </p:cNvSpPr>
          <p:nvPr>
            <p:ph type="body" sz="quarter" idx="10" hasCustomPrompt="1"/>
          </p:nvPr>
        </p:nvSpPr>
        <p:spPr>
          <a:xfrm>
            <a:off x="457200" y="1957636"/>
            <a:ext cx="8229600" cy="490924"/>
          </a:xfrm>
          <a:prstGeom prst="rect">
            <a:avLst/>
          </a:prstGeom>
        </p:spPr>
        <p:txBody>
          <a:bodyPr anchor="ctr">
            <a:normAutofit/>
          </a:bodyPr>
          <a:lstStyle>
            <a:lvl1pPr marL="0" indent="0">
              <a:buNone/>
              <a:defRPr sz="2000">
                <a:latin typeface="Verdana"/>
                <a:cs typeface="Verdana"/>
              </a:defRPr>
            </a:lvl1pPr>
            <a:lvl2pPr marL="457200" indent="0">
              <a:buNone/>
              <a:defRPr>
                <a:latin typeface="Verdana"/>
                <a:cs typeface="Verdana"/>
              </a:defRPr>
            </a:lvl2pPr>
            <a:lvl3pPr marL="914400" indent="0">
              <a:buNone/>
              <a:defRPr>
                <a:latin typeface="Verdana"/>
                <a:cs typeface="Verdana"/>
              </a:defRPr>
            </a:lvl3pPr>
            <a:lvl4pPr marL="1371600" indent="0">
              <a:buNone/>
              <a:defRPr>
                <a:latin typeface="Verdana"/>
                <a:cs typeface="Verdana"/>
              </a:defRPr>
            </a:lvl4pPr>
            <a:lvl5pPr marL="1828800" indent="0">
              <a:buNone/>
              <a:defRPr>
                <a:latin typeface="Verdana"/>
                <a:cs typeface="Verdana"/>
              </a:defRPr>
            </a:lvl5pPr>
          </a:lstStyle>
          <a:p>
            <a:pPr lvl="0"/>
            <a:r>
              <a:rPr lang="en-US" dirty="0"/>
              <a:t>Presentation Subtitle (Optional)</a:t>
            </a:r>
          </a:p>
        </p:txBody>
      </p:sp>
      <p:pic>
        <p:nvPicPr>
          <p:cNvPr id="10" name="Picture 9" descr="beazley_footerlin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323201"/>
            <a:ext cx="9144000" cy="646176"/>
          </a:xfrm>
          <a:prstGeom prst="rect">
            <a:avLst/>
          </a:prstGeom>
        </p:spPr>
      </p:pic>
      <p:sp>
        <p:nvSpPr>
          <p:cNvPr id="13" name="Rectangle 12"/>
          <p:cNvSpPr/>
          <p:nvPr userDrawn="1"/>
        </p:nvSpPr>
        <p:spPr>
          <a:xfrm>
            <a:off x="6587883" y="0"/>
            <a:ext cx="2098917" cy="7858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AC2973"/>
              </a:solidFill>
            </a:endParaRPr>
          </a:p>
        </p:txBody>
      </p:sp>
      <p:sp>
        <p:nvSpPr>
          <p:cNvPr id="15" name="Text Placeholder 14"/>
          <p:cNvSpPr>
            <a:spLocks noGrp="1"/>
          </p:cNvSpPr>
          <p:nvPr>
            <p:ph type="body" sz="quarter" idx="11" hasCustomPrompt="1"/>
          </p:nvPr>
        </p:nvSpPr>
        <p:spPr>
          <a:xfrm>
            <a:off x="6587883" y="0"/>
            <a:ext cx="2098917" cy="785813"/>
          </a:xfrm>
          <a:prstGeom prst="rect">
            <a:avLst/>
          </a:prstGeom>
        </p:spPr>
        <p:txBody>
          <a:bodyPr anchor="ctr">
            <a:noAutofit/>
          </a:bodyPr>
          <a:lstStyle>
            <a:lvl1pPr marL="0" indent="0" algn="ctr">
              <a:buNone/>
              <a:defRPr sz="1100">
                <a:solidFill>
                  <a:schemeClr val="bg1"/>
                </a:solidFill>
                <a:latin typeface="Verdana"/>
                <a:cs typeface="Verdana"/>
              </a:defRPr>
            </a:lvl1pPr>
            <a:lvl2pPr marL="457200" indent="0">
              <a:buNone/>
              <a:defRPr sz="800">
                <a:solidFill>
                  <a:schemeClr val="bg1"/>
                </a:solidFill>
                <a:latin typeface="Verdana"/>
                <a:cs typeface="Verdana"/>
              </a:defRPr>
            </a:lvl2pPr>
            <a:lvl3pPr marL="914400" indent="0">
              <a:buNone/>
              <a:defRPr sz="800">
                <a:solidFill>
                  <a:schemeClr val="bg1"/>
                </a:solidFill>
                <a:latin typeface="Verdana"/>
                <a:cs typeface="Verdana"/>
              </a:defRPr>
            </a:lvl3pPr>
            <a:lvl4pPr marL="1371600" indent="0">
              <a:buNone/>
              <a:defRPr sz="800">
                <a:solidFill>
                  <a:schemeClr val="bg1"/>
                </a:solidFill>
                <a:latin typeface="Verdana"/>
                <a:cs typeface="Verdana"/>
              </a:defRPr>
            </a:lvl4pPr>
          </a:lstStyle>
          <a:p>
            <a:pPr lvl="0"/>
            <a:r>
              <a:rPr lang="en-US" dirty="0"/>
              <a:t>Name of Audience</a:t>
            </a:r>
          </a:p>
          <a:p>
            <a:pPr lvl="0"/>
            <a:r>
              <a:rPr lang="en-US" dirty="0"/>
              <a:t>May 24, 2016</a:t>
            </a:r>
          </a:p>
        </p:txBody>
      </p:sp>
    </p:spTree>
    <p:extLst>
      <p:ext uri="{BB962C8B-B14F-4D97-AF65-F5344CB8AC3E}">
        <p14:creationId xmlns:p14="http://schemas.microsoft.com/office/powerpoint/2010/main" val="959904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Icons">
    <p:spTree>
      <p:nvGrpSpPr>
        <p:cNvPr id="1" name=""/>
        <p:cNvGrpSpPr/>
        <p:nvPr/>
      </p:nvGrpSpPr>
      <p:grpSpPr>
        <a:xfrm>
          <a:off x="0" y="0"/>
          <a:ext cx="0" cy="0"/>
          <a:chOff x="0" y="0"/>
          <a:chExt cx="0" cy="0"/>
        </a:xfrm>
      </p:grpSpPr>
      <p:pic>
        <p:nvPicPr>
          <p:cNvPr id="12" name="Picture 11" descr="beazley_footerlin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807012"/>
            <a:ext cx="9144000" cy="646176"/>
          </a:xfrm>
          <a:prstGeom prst="rect">
            <a:avLst/>
          </a:prstGeom>
        </p:spPr>
      </p:pic>
      <p:sp>
        <p:nvSpPr>
          <p:cNvPr id="18" name="Text Placeholder 28"/>
          <p:cNvSpPr>
            <a:spLocks noGrp="1"/>
          </p:cNvSpPr>
          <p:nvPr>
            <p:ph type="body" sz="quarter" idx="15" hasCustomPrompt="1"/>
          </p:nvPr>
        </p:nvSpPr>
        <p:spPr>
          <a:xfrm>
            <a:off x="457200" y="3611463"/>
            <a:ext cx="1879600" cy="291777"/>
          </a:xfrm>
          <a:prstGeom prst="rect">
            <a:avLst/>
          </a:prstGeom>
        </p:spPr>
        <p:txBody>
          <a:bodyPr anchor="t">
            <a:noAutofit/>
          </a:bodyPr>
          <a:lstStyle>
            <a:lvl1pPr marL="0" indent="0" algn="ctr">
              <a:buNone/>
              <a:defRPr sz="1400" b="1">
                <a:solidFill>
                  <a:schemeClr val="tx2"/>
                </a:solidFill>
                <a:latin typeface="Verdana"/>
                <a:cs typeface="Verdana"/>
              </a:defRPr>
            </a:lvl1pPr>
            <a:lvl2pPr marL="457200" indent="0">
              <a:buNone/>
              <a:defRPr sz="800">
                <a:latin typeface="Verdana"/>
                <a:cs typeface="Verdana"/>
              </a:defRPr>
            </a:lvl2pPr>
            <a:lvl3pPr marL="914400" indent="0">
              <a:buNone/>
              <a:defRPr sz="800">
                <a:latin typeface="Verdana"/>
                <a:cs typeface="Verdana"/>
              </a:defRPr>
            </a:lvl3pPr>
            <a:lvl4pPr marL="1371600" indent="0">
              <a:buNone/>
              <a:defRPr sz="800">
                <a:latin typeface="Verdana"/>
                <a:cs typeface="Verdana"/>
              </a:defRPr>
            </a:lvl4pPr>
            <a:lvl5pPr marL="1828800" indent="0">
              <a:buNone/>
              <a:defRPr sz="800">
                <a:latin typeface="Verdana"/>
                <a:cs typeface="Verdana"/>
              </a:defRPr>
            </a:lvl5pPr>
          </a:lstStyle>
          <a:p>
            <a:pPr lvl="0"/>
            <a:r>
              <a:rPr lang="en-US" dirty="0"/>
              <a:t>Text </a:t>
            </a:r>
          </a:p>
        </p:txBody>
      </p:sp>
      <p:sp>
        <p:nvSpPr>
          <p:cNvPr id="19" name="Text Placeholder 28"/>
          <p:cNvSpPr>
            <a:spLocks noGrp="1"/>
          </p:cNvSpPr>
          <p:nvPr>
            <p:ph type="body" sz="quarter" idx="28" hasCustomPrompt="1"/>
          </p:nvPr>
        </p:nvSpPr>
        <p:spPr>
          <a:xfrm>
            <a:off x="457200" y="3903240"/>
            <a:ext cx="1879600" cy="1440920"/>
          </a:xfrm>
          <a:prstGeom prst="rect">
            <a:avLst/>
          </a:prstGeom>
        </p:spPr>
        <p:txBody>
          <a:bodyPr anchor="t">
            <a:noAutofit/>
          </a:bodyPr>
          <a:lstStyle>
            <a:lvl1pPr marL="0" indent="0" algn="ctr">
              <a:lnSpc>
                <a:spcPct val="100000"/>
              </a:lnSpc>
              <a:spcBef>
                <a:spcPts val="0"/>
              </a:spcBef>
              <a:buNone/>
              <a:defRPr sz="1200" b="0">
                <a:solidFill>
                  <a:schemeClr val="tx1"/>
                </a:solidFill>
                <a:latin typeface="Verdana"/>
                <a:cs typeface="Verdana"/>
              </a:defRPr>
            </a:lvl1pPr>
            <a:lvl2pPr marL="457200" indent="0">
              <a:buNone/>
              <a:defRPr sz="800">
                <a:latin typeface="Verdana"/>
                <a:cs typeface="Verdana"/>
              </a:defRPr>
            </a:lvl2pPr>
            <a:lvl3pPr marL="914400" indent="0">
              <a:buNone/>
              <a:defRPr sz="800">
                <a:latin typeface="Verdana"/>
                <a:cs typeface="Verdana"/>
              </a:defRPr>
            </a:lvl3pPr>
            <a:lvl4pPr marL="1371600" indent="0">
              <a:buNone/>
              <a:defRPr sz="800">
                <a:latin typeface="Verdana"/>
                <a:cs typeface="Verdana"/>
              </a:defRPr>
            </a:lvl4pPr>
            <a:lvl5pPr marL="1828800" indent="0">
              <a:buNone/>
              <a:defRPr sz="800">
                <a:latin typeface="Verdana"/>
                <a:cs typeface="Verdana"/>
              </a:defRPr>
            </a:lvl5pPr>
          </a:lstStyle>
          <a:p>
            <a:pPr lvl="0"/>
            <a:r>
              <a:rPr lang="en-US" dirty="0"/>
              <a:t>Text </a:t>
            </a:r>
          </a:p>
        </p:txBody>
      </p:sp>
      <p:sp>
        <p:nvSpPr>
          <p:cNvPr id="20" name="Text Placeholder 28"/>
          <p:cNvSpPr>
            <a:spLocks noGrp="1"/>
          </p:cNvSpPr>
          <p:nvPr>
            <p:ph type="body" sz="quarter" idx="29" hasCustomPrompt="1"/>
          </p:nvPr>
        </p:nvSpPr>
        <p:spPr>
          <a:xfrm>
            <a:off x="2529840" y="3611463"/>
            <a:ext cx="1879600" cy="291777"/>
          </a:xfrm>
          <a:prstGeom prst="rect">
            <a:avLst/>
          </a:prstGeom>
        </p:spPr>
        <p:txBody>
          <a:bodyPr anchor="t">
            <a:noAutofit/>
          </a:bodyPr>
          <a:lstStyle>
            <a:lvl1pPr marL="0" indent="0" algn="ctr">
              <a:buNone/>
              <a:defRPr sz="1400" b="1">
                <a:solidFill>
                  <a:schemeClr val="tx2"/>
                </a:solidFill>
                <a:latin typeface="Verdana"/>
                <a:cs typeface="Verdana"/>
              </a:defRPr>
            </a:lvl1pPr>
            <a:lvl2pPr marL="457200" indent="0">
              <a:buNone/>
              <a:defRPr sz="800">
                <a:latin typeface="Verdana"/>
                <a:cs typeface="Verdana"/>
              </a:defRPr>
            </a:lvl2pPr>
            <a:lvl3pPr marL="914400" indent="0">
              <a:buNone/>
              <a:defRPr sz="800">
                <a:latin typeface="Verdana"/>
                <a:cs typeface="Verdana"/>
              </a:defRPr>
            </a:lvl3pPr>
            <a:lvl4pPr marL="1371600" indent="0">
              <a:buNone/>
              <a:defRPr sz="800">
                <a:latin typeface="Verdana"/>
                <a:cs typeface="Verdana"/>
              </a:defRPr>
            </a:lvl4pPr>
            <a:lvl5pPr marL="1828800" indent="0">
              <a:buNone/>
              <a:defRPr sz="800">
                <a:latin typeface="Verdana"/>
                <a:cs typeface="Verdana"/>
              </a:defRPr>
            </a:lvl5pPr>
          </a:lstStyle>
          <a:p>
            <a:pPr lvl="0"/>
            <a:r>
              <a:rPr lang="en-US" dirty="0"/>
              <a:t>Text </a:t>
            </a:r>
          </a:p>
        </p:txBody>
      </p:sp>
      <p:sp>
        <p:nvSpPr>
          <p:cNvPr id="21" name="Text Placeholder 28"/>
          <p:cNvSpPr>
            <a:spLocks noGrp="1"/>
          </p:cNvSpPr>
          <p:nvPr>
            <p:ph type="body" sz="quarter" idx="30" hasCustomPrompt="1"/>
          </p:nvPr>
        </p:nvSpPr>
        <p:spPr>
          <a:xfrm>
            <a:off x="2529840" y="3903240"/>
            <a:ext cx="1879600" cy="1440920"/>
          </a:xfrm>
          <a:prstGeom prst="rect">
            <a:avLst/>
          </a:prstGeom>
        </p:spPr>
        <p:txBody>
          <a:bodyPr anchor="t">
            <a:noAutofit/>
          </a:bodyPr>
          <a:lstStyle>
            <a:lvl1pPr marL="0" indent="0" algn="ctr">
              <a:spcBef>
                <a:spcPts val="0"/>
              </a:spcBef>
              <a:buNone/>
              <a:defRPr sz="1200" b="0">
                <a:solidFill>
                  <a:schemeClr val="tx1"/>
                </a:solidFill>
                <a:latin typeface="Verdana"/>
                <a:cs typeface="Verdana"/>
              </a:defRPr>
            </a:lvl1pPr>
            <a:lvl2pPr marL="457200" indent="0">
              <a:buNone/>
              <a:defRPr sz="800">
                <a:latin typeface="Verdana"/>
                <a:cs typeface="Verdana"/>
              </a:defRPr>
            </a:lvl2pPr>
            <a:lvl3pPr marL="914400" indent="0">
              <a:buNone/>
              <a:defRPr sz="800">
                <a:latin typeface="Verdana"/>
                <a:cs typeface="Verdana"/>
              </a:defRPr>
            </a:lvl3pPr>
            <a:lvl4pPr marL="1371600" indent="0">
              <a:buNone/>
              <a:defRPr sz="800">
                <a:latin typeface="Verdana"/>
                <a:cs typeface="Verdana"/>
              </a:defRPr>
            </a:lvl4pPr>
            <a:lvl5pPr marL="1828800" indent="0">
              <a:buNone/>
              <a:defRPr sz="800">
                <a:latin typeface="Verdana"/>
                <a:cs typeface="Verdana"/>
              </a:defRPr>
            </a:lvl5pPr>
          </a:lstStyle>
          <a:p>
            <a:pPr lvl="0"/>
            <a:r>
              <a:rPr lang="en-US" dirty="0"/>
              <a:t>Text </a:t>
            </a:r>
          </a:p>
        </p:txBody>
      </p:sp>
      <p:sp>
        <p:nvSpPr>
          <p:cNvPr id="22" name="Text Placeholder 28"/>
          <p:cNvSpPr>
            <a:spLocks noGrp="1"/>
          </p:cNvSpPr>
          <p:nvPr>
            <p:ph type="body" sz="quarter" idx="31" hasCustomPrompt="1"/>
          </p:nvPr>
        </p:nvSpPr>
        <p:spPr>
          <a:xfrm>
            <a:off x="4673600" y="3611463"/>
            <a:ext cx="1879600" cy="291777"/>
          </a:xfrm>
          <a:prstGeom prst="rect">
            <a:avLst/>
          </a:prstGeom>
        </p:spPr>
        <p:txBody>
          <a:bodyPr anchor="t">
            <a:noAutofit/>
          </a:bodyPr>
          <a:lstStyle>
            <a:lvl1pPr marL="0" indent="0" algn="ctr">
              <a:buNone/>
              <a:defRPr sz="1400" b="1">
                <a:solidFill>
                  <a:schemeClr val="tx2"/>
                </a:solidFill>
                <a:latin typeface="Verdana"/>
                <a:cs typeface="Verdana"/>
              </a:defRPr>
            </a:lvl1pPr>
            <a:lvl2pPr marL="457200" indent="0">
              <a:buNone/>
              <a:defRPr sz="800">
                <a:latin typeface="Verdana"/>
                <a:cs typeface="Verdana"/>
              </a:defRPr>
            </a:lvl2pPr>
            <a:lvl3pPr marL="914400" indent="0">
              <a:buNone/>
              <a:defRPr sz="800">
                <a:latin typeface="Verdana"/>
                <a:cs typeface="Verdana"/>
              </a:defRPr>
            </a:lvl3pPr>
            <a:lvl4pPr marL="1371600" indent="0">
              <a:buNone/>
              <a:defRPr sz="800">
                <a:latin typeface="Verdana"/>
                <a:cs typeface="Verdana"/>
              </a:defRPr>
            </a:lvl4pPr>
            <a:lvl5pPr marL="1828800" indent="0">
              <a:buNone/>
              <a:defRPr sz="800">
                <a:latin typeface="Verdana"/>
                <a:cs typeface="Verdana"/>
              </a:defRPr>
            </a:lvl5pPr>
          </a:lstStyle>
          <a:p>
            <a:pPr lvl="0"/>
            <a:r>
              <a:rPr lang="en-US" dirty="0"/>
              <a:t>Text </a:t>
            </a:r>
          </a:p>
        </p:txBody>
      </p:sp>
      <p:sp>
        <p:nvSpPr>
          <p:cNvPr id="23" name="Text Placeholder 28"/>
          <p:cNvSpPr>
            <a:spLocks noGrp="1"/>
          </p:cNvSpPr>
          <p:nvPr>
            <p:ph type="body" sz="quarter" idx="32" hasCustomPrompt="1"/>
          </p:nvPr>
        </p:nvSpPr>
        <p:spPr>
          <a:xfrm>
            <a:off x="4673600" y="3903240"/>
            <a:ext cx="1879600" cy="1440920"/>
          </a:xfrm>
          <a:prstGeom prst="rect">
            <a:avLst/>
          </a:prstGeom>
        </p:spPr>
        <p:txBody>
          <a:bodyPr anchor="t">
            <a:noAutofit/>
          </a:bodyPr>
          <a:lstStyle>
            <a:lvl1pPr marL="0" indent="0" algn="ctr">
              <a:spcBef>
                <a:spcPts val="0"/>
              </a:spcBef>
              <a:buNone/>
              <a:defRPr sz="1200" b="0">
                <a:solidFill>
                  <a:schemeClr val="tx1"/>
                </a:solidFill>
                <a:latin typeface="Verdana"/>
                <a:cs typeface="Verdana"/>
              </a:defRPr>
            </a:lvl1pPr>
            <a:lvl2pPr marL="457200" indent="0">
              <a:buNone/>
              <a:defRPr sz="800">
                <a:latin typeface="Verdana"/>
                <a:cs typeface="Verdana"/>
              </a:defRPr>
            </a:lvl2pPr>
            <a:lvl3pPr marL="914400" indent="0">
              <a:buNone/>
              <a:defRPr sz="800">
                <a:latin typeface="Verdana"/>
                <a:cs typeface="Verdana"/>
              </a:defRPr>
            </a:lvl3pPr>
            <a:lvl4pPr marL="1371600" indent="0">
              <a:buNone/>
              <a:defRPr sz="800">
                <a:latin typeface="Verdana"/>
                <a:cs typeface="Verdana"/>
              </a:defRPr>
            </a:lvl4pPr>
            <a:lvl5pPr marL="1828800" indent="0">
              <a:buNone/>
              <a:defRPr sz="800">
                <a:latin typeface="Verdana"/>
                <a:cs typeface="Verdana"/>
              </a:defRPr>
            </a:lvl5pPr>
          </a:lstStyle>
          <a:p>
            <a:pPr lvl="0"/>
            <a:r>
              <a:rPr lang="en-US" dirty="0"/>
              <a:t>Text </a:t>
            </a:r>
          </a:p>
        </p:txBody>
      </p:sp>
      <p:sp>
        <p:nvSpPr>
          <p:cNvPr id="24" name="Text Placeholder 28"/>
          <p:cNvSpPr>
            <a:spLocks noGrp="1"/>
          </p:cNvSpPr>
          <p:nvPr>
            <p:ph type="body" sz="quarter" idx="33" hasCustomPrompt="1"/>
          </p:nvPr>
        </p:nvSpPr>
        <p:spPr>
          <a:xfrm>
            <a:off x="6807200" y="3611463"/>
            <a:ext cx="1879600" cy="291777"/>
          </a:xfrm>
          <a:prstGeom prst="rect">
            <a:avLst/>
          </a:prstGeom>
        </p:spPr>
        <p:txBody>
          <a:bodyPr anchor="t">
            <a:noAutofit/>
          </a:bodyPr>
          <a:lstStyle>
            <a:lvl1pPr marL="0" indent="0" algn="ctr">
              <a:buNone/>
              <a:defRPr sz="1400" b="1">
                <a:solidFill>
                  <a:schemeClr val="tx2"/>
                </a:solidFill>
                <a:latin typeface="Verdana"/>
                <a:cs typeface="Verdana"/>
              </a:defRPr>
            </a:lvl1pPr>
            <a:lvl2pPr marL="457200" indent="0">
              <a:buNone/>
              <a:defRPr sz="800">
                <a:latin typeface="Verdana"/>
                <a:cs typeface="Verdana"/>
              </a:defRPr>
            </a:lvl2pPr>
            <a:lvl3pPr marL="914400" indent="0">
              <a:buNone/>
              <a:defRPr sz="800">
                <a:latin typeface="Verdana"/>
                <a:cs typeface="Verdana"/>
              </a:defRPr>
            </a:lvl3pPr>
            <a:lvl4pPr marL="1371600" indent="0">
              <a:buNone/>
              <a:defRPr sz="800">
                <a:latin typeface="Verdana"/>
                <a:cs typeface="Verdana"/>
              </a:defRPr>
            </a:lvl4pPr>
            <a:lvl5pPr marL="1828800" indent="0">
              <a:buNone/>
              <a:defRPr sz="800">
                <a:latin typeface="Verdana"/>
                <a:cs typeface="Verdana"/>
              </a:defRPr>
            </a:lvl5pPr>
          </a:lstStyle>
          <a:p>
            <a:pPr lvl="0"/>
            <a:r>
              <a:rPr lang="en-US" dirty="0"/>
              <a:t>Text </a:t>
            </a:r>
          </a:p>
        </p:txBody>
      </p:sp>
      <p:sp>
        <p:nvSpPr>
          <p:cNvPr id="25" name="Text Placeholder 28"/>
          <p:cNvSpPr>
            <a:spLocks noGrp="1"/>
          </p:cNvSpPr>
          <p:nvPr>
            <p:ph type="body" sz="quarter" idx="34" hasCustomPrompt="1"/>
          </p:nvPr>
        </p:nvSpPr>
        <p:spPr>
          <a:xfrm>
            <a:off x="6807200" y="3903240"/>
            <a:ext cx="1879600" cy="1440920"/>
          </a:xfrm>
          <a:prstGeom prst="rect">
            <a:avLst/>
          </a:prstGeom>
        </p:spPr>
        <p:txBody>
          <a:bodyPr anchor="t">
            <a:noAutofit/>
          </a:bodyPr>
          <a:lstStyle>
            <a:lvl1pPr marL="0" indent="0" algn="ctr">
              <a:spcBef>
                <a:spcPts val="0"/>
              </a:spcBef>
              <a:buNone/>
              <a:defRPr sz="1200" b="0">
                <a:solidFill>
                  <a:schemeClr val="tx1"/>
                </a:solidFill>
                <a:latin typeface="Verdana"/>
                <a:cs typeface="Verdana"/>
              </a:defRPr>
            </a:lvl1pPr>
            <a:lvl2pPr marL="457200" indent="0">
              <a:buNone/>
              <a:defRPr sz="800">
                <a:latin typeface="Verdana"/>
                <a:cs typeface="Verdana"/>
              </a:defRPr>
            </a:lvl2pPr>
            <a:lvl3pPr marL="914400" indent="0">
              <a:buNone/>
              <a:defRPr sz="800">
                <a:latin typeface="Verdana"/>
                <a:cs typeface="Verdana"/>
              </a:defRPr>
            </a:lvl3pPr>
            <a:lvl4pPr marL="1371600" indent="0">
              <a:buNone/>
              <a:defRPr sz="800">
                <a:latin typeface="Verdana"/>
                <a:cs typeface="Verdana"/>
              </a:defRPr>
            </a:lvl4pPr>
            <a:lvl5pPr marL="1828800" indent="0">
              <a:buNone/>
              <a:defRPr sz="800">
                <a:latin typeface="Verdana"/>
                <a:cs typeface="Verdana"/>
              </a:defRPr>
            </a:lvl5pPr>
          </a:lstStyle>
          <a:p>
            <a:pPr lvl="0"/>
            <a:r>
              <a:rPr lang="en-US" dirty="0"/>
              <a:t>Text </a:t>
            </a:r>
          </a:p>
        </p:txBody>
      </p:sp>
      <p:sp>
        <p:nvSpPr>
          <p:cNvPr id="30" name="Oval 29"/>
          <p:cNvSpPr/>
          <p:nvPr userDrawn="1"/>
        </p:nvSpPr>
        <p:spPr>
          <a:xfrm>
            <a:off x="662448" y="1778000"/>
            <a:ext cx="1483360" cy="1483360"/>
          </a:xfrm>
          <a:prstGeom prst="ellipse">
            <a:avLst/>
          </a:prstGeom>
          <a:solidFill>
            <a:schemeClr val="bg2">
              <a:lumMod val="20000"/>
              <a:lumOff val="80000"/>
            </a:schemeClr>
          </a:solidFill>
          <a:ln w="762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Oval 31"/>
          <p:cNvSpPr/>
          <p:nvPr userDrawn="1"/>
        </p:nvSpPr>
        <p:spPr>
          <a:xfrm>
            <a:off x="2724928" y="1778000"/>
            <a:ext cx="1483360" cy="1483360"/>
          </a:xfrm>
          <a:prstGeom prst="ellipse">
            <a:avLst/>
          </a:prstGeom>
          <a:solidFill>
            <a:schemeClr val="bg2">
              <a:lumMod val="20000"/>
              <a:lumOff val="80000"/>
            </a:schemeClr>
          </a:solidFill>
          <a:ln w="762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Oval 33"/>
          <p:cNvSpPr/>
          <p:nvPr userDrawn="1"/>
        </p:nvSpPr>
        <p:spPr>
          <a:xfrm>
            <a:off x="4868688" y="1778000"/>
            <a:ext cx="1483360" cy="1483360"/>
          </a:xfrm>
          <a:prstGeom prst="ellipse">
            <a:avLst/>
          </a:prstGeom>
          <a:solidFill>
            <a:schemeClr val="bg2">
              <a:lumMod val="20000"/>
              <a:lumOff val="80000"/>
            </a:schemeClr>
          </a:solidFill>
          <a:ln w="762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Oval 35"/>
          <p:cNvSpPr/>
          <p:nvPr userDrawn="1"/>
        </p:nvSpPr>
        <p:spPr>
          <a:xfrm>
            <a:off x="6992128" y="1778000"/>
            <a:ext cx="1483360" cy="1483360"/>
          </a:xfrm>
          <a:prstGeom prst="ellipse">
            <a:avLst/>
          </a:prstGeom>
          <a:solidFill>
            <a:schemeClr val="bg2">
              <a:lumMod val="20000"/>
              <a:lumOff val="80000"/>
            </a:schemeClr>
          </a:solidFill>
          <a:ln w="762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Title 6"/>
          <p:cNvSpPr>
            <a:spLocks noGrp="1"/>
          </p:cNvSpPr>
          <p:nvPr>
            <p:ph type="title" hasCustomPrompt="1"/>
          </p:nvPr>
        </p:nvSpPr>
        <p:spPr>
          <a:xfrm>
            <a:off x="457200" y="274639"/>
            <a:ext cx="8229600" cy="660081"/>
          </a:xfrm>
          <a:prstGeom prst="rect">
            <a:avLst/>
          </a:prstGeom>
        </p:spPr>
        <p:txBody>
          <a:bodyPr anchor="ctr">
            <a:normAutofit/>
          </a:bodyPr>
          <a:lstStyle>
            <a:lvl1pPr algn="l">
              <a:defRPr sz="3600">
                <a:solidFill>
                  <a:srgbClr val="AC2973"/>
                </a:solidFill>
                <a:latin typeface="Times New Roman"/>
                <a:cs typeface="Times New Roman"/>
              </a:defRPr>
            </a:lvl1pPr>
          </a:lstStyle>
          <a:p>
            <a:r>
              <a:rPr lang="en-US" dirty="0"/>
              <a:t>Title</a:t>
            </a:r>
          </a:p>
        </p:txBody>
      </p:sp>
      <p:sp>
        <p:nvSpPr>
          <p:cNvPr id="27" name="Text Placeholder 8"/>
          <p:cNvSpPr>
            <a:spLocks noGrp="1"/>
          </p:cNvSpPr>
          <p:nvPr>
            <p:ph type="body" sz="quarter" idx="13" hasCustomPrompt="1"/>
          </p:nvPr>
        </p:nvSpPr>
        <p:spPr>
          <a:xfrm>
            <a:off x="457200" y="934720"/>
            <a:ext cx="8229600" cy="345439"/>
          </a:xfrm>
          <a:prstGeom prst="rect">
            <a:avLst/>
          </a:prstGeom>
        </p:spPr>
        <p:txBody>
          <a:bodyPr anchor="ctr">
            <a:noAutofit/>
          </a:bodyPr>
          <a:lstStyle>
            <a:lvl1pPr marL="0" indent="0">
              <a:buNone/>
              <a:defRPr sz="1800">
                <a:latin typeface="Verdana"/>
                <a:cs typeface="Verdana"/>
              </a:defRPr>
            </a:lvl1pPr>
            <a:lvl2pPr marL="457200" indent="0">
              <a:buNone/>
              <a:defRPr sz="1600">
                <a:latin typeface="Verdana"/>
                <a:cs typeface="Verdana"/>
              </a:defRPr>
            </a:lvl2pPr>
            <a:lvl3pPr marL="914400" indent="0">
              <a:buNone/>
              <a:defRPr sz="1600">
                <a:latin typeface="Verdana"/>
                <a:cs typeface="Verdana"/>
              </a:defRPr>
            </a:lvl3pPr>
            <a:lvl4pPr marL="1371600" indent="0">
              <a:buNone/>
              <a:defRPr sz="1600">
                <a:latin typeface="Verdana"/>
                <a:cs typeface="Verdana"/>
              </a:defRPr>
            </a:lvl4pPr>
            <a:lvl5pPr marL="1828800" indent="0">
              <a:buNone/>
              <a:defRPr sz="1600">
                <a:latin typeface="Verdana"/>
                <a:cs typeface="Verdana"/>
              </a:defRPr>
            </a:lvl5pPr>
          </a:lstStyle>
          <a:p>
            <a:pPr lvl="0"/>
            <a:r>
              <a:rPr lang="en-US" dirty="0"/>
              <a:t>Subtitle</a:t>
            </a:r>
          </a:p>
        </p:txBody>
      </p:sp>
      <p:cxnSp>
        <p:nvCxnSpPr>
          <p:cNvPr id="28" name="Straight Connector 27"/>
          <p:cNvCxnSpPr/>
          <p:nvPr userDrawn="1"/>
        </p:nvCxnSpPr>
        <p:spPr>
          <a:xfrm>
            <a:off x="457200" y="1361440"/>
            <a:ext cx="82296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39" name="Picture Placeholder 3"/>
          <p:cNvSpPr>
            <a:spLocks noGrp="1"/>
          </p:cNvSpPr>
          <p:nvPr>
            <p:ph type="pic" sz="quarter" idx="19" hasCustomPrompt="1"/>
          </p:nvPr>
        </p:nvSpPr>
        <p:spPr>
          <a:xfrm>
            <a:off x="883920" y="2113280"/>
            <a:ext cx="1036638" cy="822960"/>
          </a:xfrm>
          <a:prstGeom prst="rect">
            <a:avLst/>
          </a:prstGeom>
        </p:spPr>
        <p:txBody>
          <a:bodyPr anchor="ctr">
            <a:normAutofit/>
          </a:bodyPr>
          <a:lstStyle>
            <a:lvl1pPr marL="0" indent="0" algn="ctr">
              <a:buNone/>
              <a:defRPr sz="1400"/>
            </a:lvl1pPr>
          </a:lstStyle>
          <a:p>
            <a:r>
              <a:rPr lang="en-US" dirty="0"/>
              <a:t>Icon Here</a:t>
            </a:r>
          </a:p>
        </p:txBody>
      </p:sp>
      <p:sp>
        <p:nvSpPr>
          <p:cNvPr id="40" name="Picture Placeholder 3"/>
          <p:cNvSpPr>
            <a:spLocks noGrp="1"/>
          </p:cNvSpPr>
          <p:nvPr>
            <p:ph type="pic" sz="quarter" idx="35" hasCustomPrompt="1"/>
          </p:nvPr>
        </p:nvSpPr>
        <p:spPr>
          <a:xfrm>
            <a:off x="2946400" y="2113280"/>
            <a:ext cx="1036638" cy="822960"/>
          </a:xfrm>
          <a:prstGeom prst="rect">
            <a:avLst/>
          </a:prstGeom>
        </p:spPr>
        <p:txBody>
          <a:bodyPr anchor="ctr">
            <a:normAutofit/>
          </a:bodyPr>
          <a:lstStyle>
            <a:lvl1pPr marL="0" indent="0" algn="ctr">
              <a:buNone/>
              <a:defRPr sz="1400"/>
            </a:lvl1pPr>
          </a:lstStyle>
          <a:p>
            <a:r>
              <a:rPr lang="en-US" dirty="0"/>
              <a:t>Icon Here</a:t>
            </a:r>
          </a:p>
        </p:txBody>
      </p:sp>
      <p:sp>
        <p:nvSpPr>
          <p:cNvPr id="41" name="Picture Placeholder 3"/>
          <p:cNvSpPr>
            <a:spLocks noGrp="1"/>
          </p:cNvSpPr>
          <p:nvPr>
            <p:ph type="pic" sz="quarter" idx="36" hasCustomPrompt="1"/>
          </p:nvPr>
        </p:nvSpPr>
        <p:spPr>
          <a:xfrm>
            <a:off x="5090160" y="2113280"/>
            <a:ext cx="1036638" cy="822960"/>
          </a:xfrm>
          <a:prstGeom prst="rect">
            <a:avLst/>
          </a:prstGeom>
        </p:spPr>
        <p:txBody>
          <a:bodyPr anchor="ctr">
            <a:normAutofit/>
          </a:bodyPr>
          <a:lstStyle>
            <a:lvl1pPr marL="0" indent="0" algn="ctr">
              <a:buNone/>
              <a:defRPr sz="1400"/>
            </a:lvl1pPr>
          </a:lstStyle>
          <a:p>
            <a:r>
              <a:rPr lang="en-US" dirty="0"/>
              <a:t>Icon Here</a:t>
            </a:r>
          </a:p>
        </p:txBody>
      </p:sp>
      <p:sp>
        <p:nvSpPr>
          <p:cNvPr id="42" name="Picture Placeholder 3"/>
          <p:cNvSpPr>
            <a:spLocks noGrp="1"/>
          </p:cNvSpPr>
          <p:nvPr>
            <p:ph type="pic" sz="quarter" idx="37" hasCustomPrompt="1"/>
          </p:nvPr>
        </p:nvSpPr>
        <p:spPr>
          <a:xfrm>
            <a:off x="7213600" y="2113280"/>
            <a:ext cx="1036638" cy="822960"/>
          </a:xfrm>
          <a:prstGeom prst="rect">
            <a:avLst/>
          </a:prstGeom>
        </p:spPr>
        <p:txBody>
          <a:bodyPr anchor="ctr">
            <a:normAutofit/>
          </a:bodyPr>
          <a:lstStyle>
            <a:lvl1pPr marL="0" indent="0" algn="ctr">
              <a:buNone/>
              <a:defRPr sz="1400"/>
            </a:lvl1pPr>
          </a:lstStyle>
          <a:p>
            <a:r>
              <a:rPr lang="en-US" dirty="0"/>
              <a:t>Icon Here</a:t>
            </a:r>
          </a:p>
        </p:txBody>
      </p:sp>
      <p:sp>
        <p:nvSpPr>
          <p:cNvPr id="43" name="Slide Number Placeholder 4"/>
          <p:cNvSpPr>
            <a:spLocks noGrp="1"/>
          </p:cNvSpPr>
          <p:nvPr>
            <p:ph type="sldNum" sz="quarter" idx="12"/>
          </p:nvPr>
        </p:nvSpPr>
        <p:spPr>
          <a:xfrm>
            <a:off x="6553200" y="6268720"/>
            <a:ext cx="2133600" cy="589280"/>
          </a:xfrm>
          <a:prstGeom prst="rect">
            <a:avLst/>
          </a:prstGeom>
        </p:spPr>
        <p:txBody>
          <a:bodyPr/>
          <a:lstStyle>
            <a:lvl1pPr algn="r">
              <a:defRPr sz="1400">
                <a:solidFill>
                  <a:schemeClr val="tx1"/>
                </a:solidFill>
                <a:latin typeface="Verdana"/>
                <a:cs typeface="Verdana"/>
              </a:defRPr>
            </a:lvl1pPr>
          </a:lstStyle>
          <a:p>
            <a:fld id="{517EF3EC-CC20-2E4D-A85A-775F66D463CA}" type="slidenum">
              <a:rPr lang="en-US" smtClean="0"/>
              <a:pPr/>
              <a:t>‹#›</a:t>
            </a:fld>
            <a:endParaRPr lang="en-US" dirty="0"/>
          </a:p>
        </p:txBody>
      </p:sp>
    </p:spTree>
    <p:extLst>
      <p:ext uri="{BB962C8B-B14F-4D97-AF65-F5344CB8AC3E}">
        <p14:creationId xmlns:p14="http://schemas.microsoft.com/office/powerpoint/2010/main" val="30064331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reaker Slide Text Only">
    <p:spTree>
      <p:nvGrpSpPr>
        <p:cNvPr id="1" name=""/>
        <p:cNvGrpSpPr/>
        <p:nvPr/>
      </p:nvGrpSpPr>
      <p:grpSpPr>
        <a:xfrm>
          <a:off x="0" y="0"/>
          <a:ext cx="0" cy="0"/>
          <a:chOff x="0" y="0"/>
          <a:chExt cx="0" cy="0"/>
        </a:xfrm>
      </p:grpSpPr>
      <p:pic>
        <p:nvPicPr>
          <p:cNvPr id="5" name="Picture 4" descr="beazley_footerlin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807012"/>
            <a:ext cx="9144000" cy="646176"/>
          </a:xfrm>
          <a:prstGeom prst="rect">
            <a:avLst/>
          </a:prstGeom>
        </p:spPr>
      </p:pic>
      <p:sp>
        <p:nvSpPr>
          <p:cNvPr id="11" name="Text Placeholder 10"/>
          <p:cNvSpPr>
            <a:spLocks noGrp="1"/>
          </p:cNvSpPr>
          <p:nvPr>
            <p:ph type="body" sz="quarter" idx="11" hasCustomPrompt="1"/>
          </p:nvPr>
        </p:nvSpPr>
        <p:spPr>
          <a:xfrm>
            <a:off x="457200" y="4666493"/>
            <a:ext cx="8229600" cy="490924"/>
          </a:xfrm>
          <a:prstGeom prst="rect">
            <a:avLst/>
          </a:prstGeom>
        </p:spPr>
        <p:txBody>
          <a:bodyPr anchor="ctr">
            <a:normAutofit/>
          </a:bodyPr>
          <a:lstStyle>
            <a:lvl1pPr marL="0" indent="0" algn="r">
              <a:buNone/>
              <a:defRPr sz="2000">
                <a:latin typeface="Verdana"/>
                <a:cs typeface="Verdana"/>
              </a:defRPr>
            </a:lvl1pPr>
            <a:lvl2pPr marL="457200" indent="0">
              <a:buNone/>
              <a:defRPr>
                <a:latin typeface="Verdana"/>
                <a:cs typeface="Verdana"/>
              </a:defRPr>
            </a:lvl2pPr>
            <a:lvl3pPr marL="914400" indent="0">
              <a:buNone/>
              <a:defRPr>
                <a:latin typeface="Verdana"/>
                <a:cs typeface="Verdana"/>
              </a:defRPr>
            </a:lvl3pPr>
            <a:lvl4pPr marL="1371600" indent="0">
              <a:buNone/>
              <a:defRPr>
                <a:latin typeface="Verdana"/>
                <a:cs typeface="Verdana"/>
              </a:defRPr>
            </a:lvl4pPr>
            <a:lvl5pPr marL="1828800" indent="0">
              <a:buNone/>
              <a:defRPr>
                <a:latin typeface="Verdana"/>
                <a:cs typeface="Verdana"/>
              </a:defRPr>
            </a:lvl5pPr>
          </a:lstStyle>
          <a:p>
            <a:pPr lvl="0"/>
            <a:r>
              <a:rPr lang="en-US" dirty="0"/>
              <a:t>Breaker Slide Subtitle (Optional)</a:t>
            </a:r>
          </a:p>
        </p:txBody>
      </p:sp>
      <p:sp>
        <p:nvSpPr>
          <p:cNvPr id="12" name="Title 1"/>
          <p:cNvSpPr>
            <a:spLocks noGrp="1"/>
          </p:cNvSpPr>
          <p:nvPr>
            <p:ph type="title" hasCustomPrompt="1"/>
          </p:nvPr>
        </p:nvSpPr>
        <p:spPr>
          <a:xfrm>
            <a:off x="457200" y="3799839"/>
            <a:ext cx="8229600" cy="866653"/>
          </a:xfrm>
          <a:prstGeom prst="rect">
            <a:avLst/>
          </a:prstGeom>
        </p:spPr>
        <p:txBody>
          <a:bodyPr vert="horz"/>
          <a:lstStyle>
            <a:lvl1pPr algn="r">
              <a:defRPr>
                <a:solidFill>
                  <a:schemeClr val="tx2"/>
                </a:solidFill>
                <a:latin typeface="Times New Roman"/>
                <a:cs typeface="Times New Roman"/>
              </a:defRPr>
            </a:lvl1pPr>
          </a:lstStyle>
          <a:p>
            <a:r>
              <a:rPr lang="en-US" dirty="0"/>
              <a:t>Breaker Slide Title</a:t>
            </a:r>
          </a:p>
        </p:txBody>
      </p:sp>
    </p:spTree>
    <p:extLst>
      <p:ext uri="{BB962C8B-B14F-4D97-AF65-F5344CB8AC3E}">
        <p14:creationId xmlns:p14="http://schemas.microsoft.com/office/powerpoint/2010/main" val="36966027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reaker with Pink Strip">
    <p:spTree>
      <p:nvGrpSpPr>
        <p:cNvPr id="1" name=""/>
        <p:cNvGrpSpPr/>
        <p:nvPr/>
      </p:nvGrpSpPr>
      <p:grpSpPr>
        <a:xfrm>
          <a:off x="0" y="0"/>
          <a:ext cx="0" cy="0"/>
          <a:chOff x="0" y="0"/>
          <a:chExt cx="0" cy="0"/>
        </a:xfrm>
      </p:grpSpPr>
      <p:sp>
        <p:nvSpPr>
          <p:cNvPr id="2" name="Rectangle 1"/>
          <p:cNvSpPr/>
          <p:nvPr userDrawn="1"/>
        </p:nvSpPr>
        <p:spPr>
          <a:xfrm>
            <a:off x="0" y="2103120"/>
            <a:ext cx="9144000" cy="22250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beazley_footerlin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807012"/>
            <a:ext cx="9144000" cy="646176"/>
          </a:xfrm>
          <a:prstGeom prst="rect">
            <a:avLst/>
          </a:prstGeom>
        </p:spPr>
      </p:pic>
      <p:sp>
        <p:nvSpPr>
          <p:cNvPr id="15" name="Text Placeholder 10"/>
          <p:cNvSpPr>
            <a:spLocks noGrp="1"/>
          </p:cNvSpPr>
          <p:nvPr>
            <p:ph type="body" sz="quarter" idx="11" hasCustomPrompt="1"/>
          </p:nvPr>
        </p:nvSpPr>
        <p:spPr>
          <a:xfrm>
            <a:off x="457200" y="3437133"/>
            <a:ext cx="8229600" cy="490924"/>
          </a:xfrm>
          <a:prstGeom prst="rect">
            <a:avLst/>
          </a:prstGeom>
        </p:spPr>
        <p:txBody>
          <a:bodyPr anchor="ctr">
            <a:normAutofit/>
          </a:bodyPr>
          <a:lstStyle>
            <a:lvl1pPr marL="0" indent="0" algn="r">
              <a:buNone/>
              <a:defRPr sz="2000">
                <a:solidFill>
                  <a:srgbClr val="FFFFFF"/>
                </a:solidFill>
                <a:latin typeface="Verdana"/>
                <a:cs typeface="Verdana"/>
              </a:defRPr>
            </a:lvl1pPr>
            <a:lvl2pPr marL="457200" indent="0">
              <a:buNone/>
              <a:defRPr>
                <a:latin typeface="Verdana"/>
                <a:cs typeface="Verdana"/>
              </a:defRPr>
            </a:lvl2pPr>
            <a:lvl3pPr marL="914400" indent="0">
              <a:buNone/>
              <a:defRPr>
                <a:latin typeface="Verdana"/>
                <a:cs typeface="Verdana"/>
              </a:defRPr>
            </a:lvl3pPr>
            <a:lvl4pPr marL="1371600" indent="0">
              <a:buNone/>
              <a:defRPr>
                <a:latin typeface="Verdana"/>
                <a:cs typeface="Verdana"/>
              </a:defRPr>
            </a:lvl4pPr>
            <a:lvl5pPr marL="1828800" indent="0">
              <a:buNone/>
              <a:defRPr>
                <a:latin typeface="Verdana"/>
                <a:cs typeface="Verdana"/>
              </a:defRPr>
            </a:lvl5pPr>
          </a:lstStyle>
          <a:p>
            <a:pPr lvl="0"/>
            <a:r>
              <a:rPr lang="en-US" dirty="0"/>
              <a:t>Breaker Slide Subtitle (Optional)</a:t>
            </a:r>
          </a:p>
        </p:txBody>
      </p:sp>
      <p:sp>
        <p:nvSpPr>
          <p:cNvPr id="16" name="Title 1"/>
          <p:cNvSpPr>
            <a:spLocks noGrp="1"/>
          </p:cNvSpPr>
          <p:nvPr>
            <p:ph type="title" hasCustomPrompt="1"/>
          </p:nvPr>
        </p:nvSpPr>
        <p:spPr>
          <a:xfrm>
            <a:off x="457200" y="2570479"/>
            <a:ext cx="8229600" cy="866653"/>
          </a:xfrm>
          <a:prstGeom prst="rect">
            <a:avLst/>
          </a:prstGeom>
        </p:spPr>
        <p:txBody>
          <a:bodyPr vert="horz"/>
          <a:lstStyle>
            <a:lvl1pPr algn="r">
              <a:defRPr>
                <a:solidFill>
                  <a:srgbClr val="FFFFFF"/>
                </a:solidFill>
                <a:latin typeface="Times New Roman"/>
                <a:cs typeface="Times New Roman"/>
              </a:defRPr>
            </a:lvl1pPr>
          </a:lstStyle>
          <a:p>
            <a:r>
              <a:rPr lang="en-US" dirty="0"/>
              <a:t>Breaker Slide Title</a:t>
            </a:r>
          </a:p>
        </p:txBody>
      </p:sp>
    </p:spTree>
    <p:extLst>
      <p:ext uri="{BB962C8B-B14F-4D97-AF65-F5344CB8AC3E}">
        <p14:creationId xmlns:p14="http://schemas.microsoft.com/office/powerpoint/2010/main" val="18118914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descr="shutterstock_386640640.jpg"/>
          <p:cNvPicPr>
            <a:picLocks noChangeAspect="1"/>
          </p:cNvPicPr>
          <p:nvPr userDrawn="1"/>
        </p:nvPicPr>
        <p:blipFill rotWithShape="1">
          <a:blip r:embed="rId2" cstate="screen">
            <a:extLst>
              <a:ext uri="{28A0092B-C50C-407E-A947-70E740481C1C}">
                <a14:useLocalDpi xmlns:a14="http://schemas.microsoft.com/office/drawing/2010/main"/>
              </a:ext>
            </a:extLst>
          </a:blip>
          <a:srcRect t="-20496"/>
          <a:stretch/>
        </p:blipFill>
        <p:spPr>
          <a:xfrm>
            <a:off x="4572000" y="0"/>
            <a:ext cx="4572000" cy="6858000"/>
          </a:xfrm>
          <a:prstGeom prst="rect">
            <a:avLst/>
          </a:prstGeom>
        </p:spPr>
      </p:pic>
      <p:sp>
        <p:nvSpPr>
          <p:cNvPr id="3" name="Rectangle 2"/>
          <p:cNvSpPr/>
          <p:nvPr userDrawn="1"/>
        </p:nvSpPr>
        <p:spPr>
          <a:xfrm>
            <a:off x="0" y="-1"/>
            <a:ext cx="9144000" cy="116651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descr="beazleyline_whi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305944"/>
            <a:ext cx="9144000" cy="646176"/>
          </a:xfrm>
          <a:prstGeom prst="rect">
            <a:avLst/>
          </a:prstGeom>
        </p:spPr>
      </p:pic>
      <p:sp>
        <p:nvSpPr>
          <p:cNvPr id="6" name="Rectangle 5"/>
          <p:cNvSpPr/>
          <p:nvPr userDrawn="1"/>
        </p:nvSpPr>
        <p:spPr>
          <a:xfrm>
            <a:off x="0" y="1166518"/>
            <a:ext cx="4572000" cy="569148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 Placeholder 10"/>
          <p:cNvSpPr>
            <a:spLocks noGrp="1"/>
          </p:cNvSpPr>
          <p:nvPr>
            <p:ph type="body" sz="quarter" idx="12" hasCustomPrompt="1"/>
          </p:nvPr>
        </p:nvSpPr>
        <p:spPr>
          <a:xfrm>
            <a:off x="457200" y="4664298"/>
            <a:ext cx="3749040" cy="761141"/>
          </a:xfrm>
          <a:prstGeom prst="rect">
            <a:avLst/>
          </a:prstGeom>
        </p:spPr>
        <p:txBody>
          <a:bodyPr anchor="t">
            <a:normAutofit/>
          </a:bodyPr>
          <a:lstStyle>
            <a:lvl1pPr marL="0" indent="0">
              <a:buNone/>
              <a:defRPr sz="2000">
                <a:latin typeface="Verdana"/>
                <a:cs typeface="Verdana"/>
              </a:defRPr>
            </a:lvl1pPr>
            <a:lvl2pPr marL="457200" indent="0">
              <a:buNone/>
              <a:defRPr>
                <a:latin typeface="Verdana"/>
                <a:cs typeface="Verdana"/>
              </a:defRPr>
            </a:lvl2pPr>
            <a:lvl3pPr marL="914400" indent="0">
              <a:buNone/>
              <a:defRPr>
                <a:latin typeface="Verdana"/>
                <a:cs typeface="Verdana"/>
              </a:defRPr>
            </a:lvl3pPr>
            <a:lvl4pPr marL="1371600" indent="0">
              <a:buNone/>
              <a:defRPr>
                <a:latin typeface="Verdana"/>
                <a:cs typeface="Verdana"/>
              </a:defRPr>
            </a:lvl4pPr>
            <a:lvl5pPr marL="1828800" indent="0">
              <a:buNone/>
              <a:defRPr>
                <a:latin typeface="Verdana"/>
                <a:cs typeface="Verdana"/>
              </a:defRPr>
            </a:lvl5pPr>
          </a:lstStyle>
          <a:p>
            <a:pPr lvl="0"/>
            <a:r>
              <a:rPr lang="en-US" dirty="0"/>
              <a:t>Breaker Slide Subtitle (Optional)</a:t>
            </a:r>
          </a:p>
        </p:txBody>
      </p:sp>
      <p:sp>
        <p:nvSpPr>
          <p:cNvPr id="10" name="Title 8"/>
          <p:cNvSpPr>
            <a:spLocks noGrp="1"/>
          </p:cNvSpPr>
          <p:nvPr>
            <p:ph type="title" hasCustomPrompt="1"/>
          </p:nvPr>
        </p:nvSpPr>
        <p:spPr>
          <a:xfrm>
            <a:off x="457200" y="2889756"/>
            <a:ext cx="3749040" cy="1509523"/>
          </a:xfrm>
          <a:prstGeom prst="rect">
            <a:avLst/>
          </a:prstGeom>
        </p:spPr>
        <p:txBody>
          <a:bodyPr vert="horz"/>
          <a:lstStyle>
            <a:lvl1pPr algn="l">
              <a:defRPr>
                <a:solidFill>
                  <a:srgbClr val="AC2973"/>
                </a:solidFill>
                <a:latin typeface="Times New Roman"/>
                <a:cs typeface="Times New Roman"/>
              </a:defRPr>
            </a:lvl1pPr>
          </a:lstStyle>
          <a:p>
            <a:r>
              <a:rPr lang="en-US" dirty="0"/>
              <a:t>Breaker Slide Title</a:t>
            </a:r>
          </a:p>
        </p:txBody>
      </p:sp>
    </p:spTree>
    <p:extLst>
      <p:ext uri="{BB962C8B-B14F-4D97-AF65-F5344CB8AC3E}">
        <p14:creationId xmlns:p14="http://schemas.microsoft.com/office/powerpoint/2010/main" val="4081950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reaker with Image">
    <p:spTree>
      <p:nvGrpSpPr>
        <p:cNvPr id="1" name=""/>
        <p:cNvGrpSpPr/>
        <p:nvPr/>
      </p:nvGrpSpPr>
      <p:grpSpPr>
        <a:xfrm>
          <a:off x="0" y="0"/>
          <a:ext cx="0" cy="0"/>
          <a:chOff x="0" y="0"/>
          <a:chExt cx="0" cy="0"/>
        </a:xfrm>
      </p:grpSpPr>
      <p:sp>
        <p:nvSpPr>
          <p:cNvPr id="9" name="Rectangle 2"/>
          <p:cNvSpPr/>
          <p:nvPr userDrawn="1"/>
        </p:nvSpPr>
        <p:spPr>
          <a:xfrm rot="5400000">
            <a:off x="1115527" y="-286553"/>
            <a:ext cx="2848946" cy="4165600"/>
          </a:xfrm>
          <a:custGeom>
            <a:avLst/>
            <a:gdLst>
              <a:gd name="connsiteX0" fmla="*/ 0 w 2980871"/>
              <a:gd name="connsiteY0" fmla="*/ 0 h 3414713"/>
              <a:gd name="connsiteX1" fmla="*/ 2980871 w 2980871"/>
              <a:gd name="connsiteY1" fmla="*/ 0 h 3414713"/>
              <a:gd name="connsiteX2" fmla="*/ 2980871 w 2980871"/>
              <a:gd name="connsiteY2" fmla="*/ 3414713 h 3414713"/>
              <a:gd name="connsiteX3" fmla="*/ 0 w 2980871"/>
              <a:gd name="connsiteY3" fmla="*/ 3414713 h 3414713"/>
              <a:gd name="connsiteX4" fmla="*/ 0 w 2980871"/>
              <a:gd name="connsiteY4" fmla="*/ 0 h 3414713"/>
              <a:gd name="connsiteX0" fmla="*/ 526143 w 2980871"/>
              <a:gd name="connsiteY0" fmla="*/ 907143 h 3414713"/>
              <a:gd name="connsiteX1" fmla="*/ 2980871 w 2980871"/>
              <a:gd name="connsiteY1" fmla="*/ 0 h 3414713"/>
              <a:gd name="connsiteX2" fmla="*/ 2980871 w 2980871"/>
              <a:gd name="connsiteY2" fmla="*/ 3414713 h 3414713"/>
              <a:gd name="connsiteX3" fmla="*/ 0 w 2980871"/>
              <a:gd name="connsiteY3" fmla="*/ 3414713 h 3414713"/>
              <a:gd name="connsiteX4" fmla="*/ 526143 w 2980871"/>
              <a:gd name="connsiteY4" fmla="*/ 907143 h 3414713"/>
              <a:gd name="connsiteX0" fmla="*/ 9072 w 2980871"/>
              <a:gd name="connsiteY0" fmla="*/ 172357 h 3414713"/>
              <a:gd name="connsiteX1" fmla="*/ 2980871 w 2980871"/>
              <a:gd name="connsiteY1" fmla="*/ 0 h 3414713"/>
              <a:gd name="connsiteX2" fmla="*/ 2980871 w 2980871"/>
              <a:gd name="connsiteY2" fmla="*/ 3414713 h 3414713"/>
              <a:gd name="connsiteX3" fmla="*/ 0 w 2980871"/>
              <a:gd name="connsiteY3" fmla="*/ 3414713 h 3414713"/>
              <a:gd name="connsiteX4" fmla="*/ 9072 w 2980871"/>
              <a:gd name="connsiteY4" fmla="*/ 172357 h 3414713"/>
              <a:gd name="connsiteX0" fmla="*/ 0 w 2971799"/>
              <a:gd name="connsiteY0" fmla="*/ 172357 h 3414713"/>
              <a:gd name="connsiteX1" fmla="*/ 2971799 w 2971799"/>
              <a:gd name="connsiteY1" fmla="*/ 0 h 3414713"/>
              <a:gd name="connsiteX2" fmla="*/ 2971799 w 2971799"/>
              <a:gd name="connsiteY2" fmla="*/ 3414713 h 3414713"/>
              <a:gd name="connsiteX3" fmla="*/ 1006928 w 2971799"/>
              <a:gd name="connsiteY3" fmla="*/ 3387499 h 3414713"/>
              <a:gd name="connsiteX4" fmla="*/ 0 w 2971799"/>
              <a:gd name="connsiteY4" fmla="*/ 172357 h 3414713"/>
              <a:gd name="connsiteX0" fmla="*/ 1 w 2971800"/>
              <a:gd name="connsiteY0" fmla="*/ 172357 h 3469142"/>
              <a:gd name="connsiteX1" fmla="*/ 2971800 w 2971800"/>
              <a:gd name="connsiteY1" fmla="*/ 0 h 3469142"/>
              <a:gd name="connsiteX2" fmla="*/ 2971800 w 2971800"/>
              <a:gd name="connsiteY2" fmla="*/ 3414713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08300 w 2971800"/>
              <a:gd name="connsiteY2" fmla="*/ 2788784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71800 w 2971800"/>
              <a:gd name="connsiteY2" fmla="*/ 3405641 h 3469142"/>
              <a:gd name="connsiteX3" fmla="*/ 0 w 2971800"/>
              <a:gd name="connsiteY3" fmla="*/ 3469142 h 3469142"/>
              <a:gd name="connsiteX4" fmla="*/ 1 w 2971800"/>
              <a:gd name="connsiteY4" fmla="*/ 172357 h 3469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00" h="3469142">
                <a:moveTo>
                  <a:pt x="1" y="172357"/>
                </a:moveTo>
                <a:lnTo>
                  <a:pt x="2971800" y="0"/>
                </a:lnTo>
                <a:lnTo>
                  <a:pt x="2971800" y="3405641"/>
                </a:lnTo>
                <a:lnTo>
                  <a:pt x="0" y="3469142"/>
                </a:lnTo>
                <a:cubicBezTo>
                  <a:pt x="0" y="2370214"/>
                  <a:pt x="1" y="1271285"/>
                  <a:pt x="1" y="172357"/>
                </a:cubicBezTo>
                <a:close/>
              </a:path>
            </a:pathLst>
          </a:cu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beazley_footerlin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807012"/>
            <a:ext cx="9144000" cy="646176"/>
          </a:xfrm>
          <a:prstGeom prst="rect">
            <a:avLst/>
          </a:prstGeom>
        </p:spPr>
      </p:pic>
      <p:sp>
        <p:nvSpPr>
          <p:cNvPr id="4" name="Picture Placeholder 3"/>
          <p:cNvSpPr>
            <a:spLocks noGrp="1"/>
          </p:cNvSpPr>
          <p:nvPr>
            <p:ph type="pic" sz="quarter" idx="11" hasCustomPrompt="1"/>
          </p:nvPr>
        </p:nvSpPr>
        <p:spPr>
          <a:xfrm>
            <a:off x="579119" y="436563"/>
            <a:ext cx="3820161" cy="2703512"/>
          </a:xfrm>
          <a:prstGeom prst="rect">
            <a:avLst/>
          </a:prstGeom>
        </p:spPr>
        <p:txBody>
          <a:bodyPr vert="horz" anchor="ctr"/>
          <a:lstStyle>
            <a:lvl1pPr marL="0" indent="0" algn="ctr">
              <a:buNone/>
              <a:defRPr sz="2000" baseline="0"/>
            </a:lvl1pPr>
          </a:lstStyle>
          <a:p>
            <a:r>
              <a:rPr lang="en-US" dirty="0"/>
              <a:t>Insert Image Here</a:t>
            </a:r>
          </a:p>
        </p:txBody>
      </p:sp>
      <p:sp>
        <p:nvSpPr>
          <p:cNvPr id="17" name="Text Placeholder 10"/>
          <p:cNvSpPr>
            <a:spLocks noGrp="1"/>
          </p:cNvSpPr>
          <p:nvPr>
            <p:ph type="body" sz="quarter" idx="13" hasCustomPrompt="1"/>
          </p:nvPr>
        </p:nvSpPr>
        <p:spPr>
          <a:xfrm>
            <a:off x="457200" y="4666493"/>
            <a:ext cx="8229600" cy="490924"/>
          </a:xfrm>
          <a:prstGeom prst="rect">
            <a:avLst/>
          </a:prstGeom>
        </p:spPr>
        <p:txBody>
          <a:bodyPr anchor="ctr">
            <a:normAutofit/>
          </a:bodyPr>
          <a:lstStyle>
            <a:lvl1pPr marL="0" indent="0" algn="l">
              <a:buNone/>
              <a:defRPr sz="2000">
                <a:latin typeface="Verdana"/>
                <a:cs typeface="Verdana"/>
              </a:defRPr>
            </a:lvl1pPr>
            <a:lvl2pPr marL="457200" indent="0">
              <a:buNone/>
              <a:defRPr>
                <a:latin typeface="Verdana"/>
                <a:cs typeface="Verdana"/>
              </a:defRPr>
            </a:lvl2pPr>
            <a:lvl3pPr marL="914400" indent="0">
              <a:buNone/>
              <a:defRPr>
                <a:latin typeface="Verdana"/>
                <a:cs typeface="Verdana"/>
              </a:defRPr>
            </a:lvl3pPr>
            <a:lvl4pPr marL="1371600" indent="0">
              <a:buNone/>
              <a:defRPr>
                <a:latin typeface="Verdana"/>
                <a:cs typeface="Verdana"/>
              </a:defRPr>
            </a:lvl4pPr>
            <a:lvl5pPr marL="1828800" indent="0">
              <a:buNone/>
              <a:defRPr>
                <a:latin typeface="Verdana"/>
                <a:cs typeface="Verdana"/>
              </a:defRPr>
            </a:lvl5pPr>
          </a:lstStyle>
          <a:p>
            <a:pPr lvl="0"/>
            <a:r>
              <a:rPr lang="en-US" dirty="0"/>
              <a:t>Breaker Slide Subtitle (Optional)</a:t>
            </a:r>
          </a:p>
        </p:txBody>
      </p:sp>
      <p:sp>
        <p:nvSpPr>
          <p:cNvPr id="18" name="Title 1"/>
          <p:cNvSpPr>
            <a:spLocks noGrp="1"/>
          </p:cNvSpPr>
          <p:nvPr>
            <p:ph type="title" hasCustomPrompt="1"/>
          </p:nvPr>
        </p:nvSpPr>
        <p:spPr>
          <a:xfrm>
            <a:off x="457200" y="3799839"/>
            <a:ext cx="8229600" cy="866653"/>
          </a:xfrm>
          <a:prstGeom prst="rect">
            <a:avLst/>
          </a:prstGeom>
        </p:spPr>
        <p:txBody>
          <a:bodyPr vert="horz"/>
          <a:lstStyle>
            <a:lvl1pPr algn="l">
              <a:defRPr>
                <a:solidFill>
                  <a:schemeClr val="tx2"/>
                </a:solidFill>
                <a:latin typeface="Times New Roman"/>
                <a:cs typeface="Times New Roman"/>
              </a:defRPr>
            </a:lvl1pPr>
          </a:lstStyle>
          <a:p>
            <a:r>
              <a:rPr lang="en-US" dirty="0"/>
              <a:t>Breaker Slide Title</a:t>
            </a:r>
          </a:p>
        </p:txBody>
      </p:sp>
    </p:spTree>
    <p:extLst>
      <p:ext uri="{BB962C8B-B14F-4D97-AF65-F5344CB8AC3E}">
        <p14:creationId xmlns:p14="http://schemas.microsoft.com/office/powerpoint/2010/main" val="40308730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3" descr="beazley_footerlin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807012"/>
            <a:ext cx="9144000" cy="646176"/>
          </a:xfrm>
          <a:prstGeom prst="rect">
            <a:avLst/>
          </a:prstGeom>
        </p:spPr>
      </p:pic>
      <p:sp>
        <p:nvSpPr>
          <p:cNvPr id="3" name="Slide Number Placeholder 4"/>
          <p:cNvSpPr>
            <a:spLocks noGrp="1"/>
          </p:cNvSpPr>
          <p:nvPr>
            <p:ph type="sldNum" sz="quarter" idx="12"/>
          </p:nvPr>
        </p:nvSpPr>
        <p:spPr>
          <a:xfrm>
            <a:off x="6553200" y="6268720"/>
            <a:ext cx="2133600" cy="589280"/>
          </a:xfrm>
          <a:prstGeom prst="rect">
            <a:avLst/>
          </a:prstGeom>
        </p:spPr>
        <p:txBody>
          <a:bodyPr/>
          <a:lstStyle>
            <a:lvl1pPr algn="r">
              <a:defRPr sz="1400">
                <a:solidFill>
                  <a:schemeClr val="tx1"/>
                </a:solidFill>
                <a:latin typeface="Verdana"/>
                <a:cs typeface="Verdana"/>
              </a:defRPr>
            </a:lvl1pPr>
          </a:lstStyle>
          <a:p>
            <a:fld id="{517EF3EC-CC20-2E4D-A85A-775F66D463CA}" type="slidenum">
              <a:rPr lang="en-US" smtClean="0"/>
              <a:pPr/>
              <a:t>‹#›</a:t>
            </a:fld>
            <a:endParaRPr lang="en-US" dirty="0"/>
          </a:p>
        </p:txBody>
      </p:sp>
    </p:spTree>
    <p:extLst>
      <p:ext uri="{BB962C8B-B14F-4D97-AF65-F5344CB8AC3E}">
        <p14:creationId xmlns:p14="http://schemas.microsoft.com/office/powerpoint/2010/main" val="38341452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ank You ">
    <p:spTree>
      <p:nvGrpSpPr>
        <p:cNvPr id="1" name=""/>
        <p:cNvGrpSpPr/>
        <p:nvPr/>
      </p:nvGrpSpPr>
      <p:grpSpPr>
        <a:xfrm>
          <a:off x="0" y="0"/>
          <a:ext cx="0" cy="0"/>
          <a:chOff x="0" y="0"/>
          <a:chExt cx="0" cy="0"/>
        </a:xfrm>
      </p:grpSpPr>
      <p:sp>
        <p:nvSpPr>
          <p:cNvPr id="7" name="Title 7"/>
          <p:cNvSpPr>
            <a:spLocks noGrp="1"/>
          </p:cNvSpPr>
          <p:nvPr>
            <p:ph type="title" hasCustomPrompt="1"/>
          </p:nvPr>
        </p:nvSpPr>
        <p:spPr>
          <a:xfrm>
            <a:off x="457200" y="2857500"/>
            <a:ext cx="8229600" cy="1143000"/>
          </a:xfrm>
          <a:prstGeom prst="rect">
            <a:avLst/>
          </a:prstGeom>
        </p:spPr>
        <p:txBody>
          <a:bodyPr anchor="ctr"/>
          <a:lstStyle>
            <a:lvl1pPr algn="ctr">
              <a:defRPr baseline="0">
                <a:solidFill>
                  <a:schemeClr val="tx2"/>
                </a:solidFill>
                <a:latin typeface="Times New Roman"/>
                <a:cs typeface="Times New Roman"/>
              </a:defRPr>
            </a:lvl1pPr>
          </a:lstStyle>
          <a:p>
            <a:r>
              <a:rPr lang="en-US" dirty="0"/>
              <a:t>Sign-Off Text</a:t>
            </a:r>
          </a:p>
        </p:txBody>
      </p:sp>
      <p:pic>
        <p:nvPicPr>
          <p:cNvPr id="4" name="Picture 3" descr="beazley_footerlin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807012"/>
            <a:ext cx="9144000" cy="646176"/>
          </a:xfrm>
          <a:prstGeom prst="rect">
            <a:avLst/>
          </a:prstGeom>
        </p:spPr>
      </p:pic>
    </p:spTree>
    <p:extLst>
      <p:ext uri="{BB962C8B-B14F-4D97-AF65-F5344CB8AC3E}">
        <p14:creationId xmlns:p14="http://schemas.microsoft.com/office/powerpoint/2010/main" val="7603635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Breaker with Pink Strip">
    <p:spTree>
      <p:nvGrpSpPr>
        <p:cNvPr id="1" name=""/>
        <p:cNvGrpSpPr/>
        <p:nvPr/>
      </p:nvGrpSpPr>
      <p:grpSpPr>
        <a:xfrm>
          <a:off x="0" y="0"/>
          <a:ext cx="0" cy="0"/>
          <a:chOff x="0" y="0"/>
          <a:chExt cx="0" cy="0"/>
        </a:xfrm>
      </p:grpSpPr>
      <p:sp>
        <p:nvSpPr>
          <p:cNvPr id="2" name="Rectangle 1"/>
          <p:cNvSpPr/>
          <p:nvPr userDrawn="1"/>
        </p:nvSpPr>
        <p:spPr>
          <a:xfrm>
            <a:off x="0" y="2103120"/>
            <a:ext cx="9144000" cy="22250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beazley_footerlin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807012"/>
            <a:ext cx="9144000" cy="646176"/>
          </a:xfrm>
          <a:prstGeom prst="rect">
            <a:avLst/>
          </a:prstGeom>
        </p:spPr>
      </p:pic>
      <p:sp>
        <p:nvSpPr>
          <p:cNvPr id="6" name="Title 7"/>
          <p:cNvSpPr>
            <a:spLocks noGrp="1"/>
          </p:cNvSpPr>
          <p:nvPr>
            <p:ph type="title" hasCustomPrompt="1"/>
          </p:nvPr>
        </p:nvSpPr>
        <p:spPr>
          <a:xfrm>
            <a:off x="0" y="2103120"/>
            <a:ext cx="9144000" cy="2225040"/>
          </a:xfrm>
          <a:prstGeom prst="rect">
            <a:avLst/>
          </a:prstGeom>
        </p:spPr>
        <p:txBody>
          <a:bodyPr anchor="ctr"/>
          <a:lstStyle>
            <a:lvl1pPr algn="ctr">
              <a:defRPr baseline="0">
                <a:solidFill>
                  <a:schemeClr val="bg1"/>
                </a:solidFill>
                <a:latin typeface="Times New Roman"/>
                <a:cs typeface="Times New Roman"/>
              </a:defRPr>
            </a:lvl1pPr>
          </a:lstStyle>
          <a:p>
            <a:r>
              <a:rPr lang="en-US" dirty="0"/>
              <a:t>Sign-Off Text</a:t>
            </a:r>
          </a:p>
        </p:txBody>
      </p:sp>
    </p:spTree>
    <p:extLst>
      <p:ext uri="{BB962C8B-B14F-4D97-AF65-F5344CB8AC3E}">
        <p14:creationId xmlns:p14="http://schemas.microsoft.com/office/powerpoint/2010/main" val="21847300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Text Content with Sidebar">
    <p:spTree>
      <p:nvGrpSpPr>
        <p:cNvPr id="1" name=""/>
        <p:cNvGrpSpPr/>
        <p:nvPr/>
      </p:nvGrpSpPr>
      <p:grpSpPr>
        <a:xfrm>
          <a:off x="0" y="0"/>
          <a:ext cx="0" cy="0"/>
          <a:chOff x="0" y="0"/>
          <a:chExt cx="0" cy="0"/>
        </a:xfrm>
      </p:grpSpPr>
      <p:sp>
        <p:nvSpPr>
          <p:cNvPr id="10" name="Rectangle 2"/>
          <p:cNvSpPr/>
          <p:nvPr userDrawn="1"/>
        </p:nvSpPr>
        <p:spPr>
          <a:xfrm>
            <a:off x="5715000" y="1737360"/>
            <a:ext cx="2971800" cy="3660595"/>
          </a:xfrm>
          <a:custGeom>
            <a:avLst/>
            <a:gdLst>
              <a:gd name="connsiteX0" fmla="*/ 0 w 2980871"/>
              <a:gd name="connsiteY0" fmla="*/ 0 h 3414713"/>
              <a:gd name="connsiteX1" fmla="*/ 2980871 w 2980871"/>
              <a:gd name="connsiteY1" fmla="*/ 0 h 3414713"/>
              <a:gd name="connsiteX2" fmla="*/ 2980871 w 2980871"/>
              <a:gd name="connsiteY2" fmla="*/ 3414713 h 3414713"/>
              <a:gd name="connsiteX3" fmla="*/ 0 w 2980871"/>
              <a:gd name="connsiteY3" fmla="*/ 3414713 h 3414713"/>
              <a:gd name="connsiteX4" fmla="*/ 0 w 2980871"/>
              <a:gd name="connsiteY4" fmla="*/ 0 h 3414713"/>
              <a:gd name="connsiteX0" fmla="*/ 526143 w 2980871"/>
              <a:gd name="connsiteY0" fmla="*/ 907143 h 3414713"/>
              <a:gd name="connsiteX1" fmla="*/ 2980871 w 2980871"/>
              <a:gd name="connsiteY1" fmla="*/ 0 h 3414713"/>
              <a:gd name="connsiteX2" fmla="*/ 2980871 w 2980871"/>
              <a:gd name="connsiteY2" fmla="*/ 3414713 h 3414713"/>
              <a:gd name="connsiteX3" fmla="*/ 0 w 2980871"/>
              <a:gd name="connsiteY3" fmla="*/ 3414713 h 3414713"/>
              <a:gd name="connsiteX4" fmla="*/ 526143 w 2980871"/>
              <a:gd name="connsiteY4" fmla="*/ 907143 h 3414713"/>
              <a:gd name="connsiteX0" fmla="*/ 9072 w 2980871"/>
              <a:gd name="connsiteY0" fmla="*/ 172357 h 3414713"/>
              <a:gd name="connsiteX1" fmla="*/ 2980871 w 2980871"/>
              <a:gd name="connsiteY1" fmla="*/ 0 h 3414713"/>
              <a:gd name="connsiteX2" fmla="*/ 2980871 w 2980871"/>
              <a:gd name="connsiteY2" fmla="*/ 3414713 h 3414713"/>
              <a:gd name="connsiteX3" fmla="*/ 0 w 2980871"/>
              <a:gd name="connsiteY3" fmla="*/ 3414713 h 3414713"/>
              <a:gd name="connsiteX4" fmla="*/ 9072 w 2980871"/>
              <a:gd name="connsiteY4" fmla="*/ 172357 h 3414713"/>
              <a:gd name="connsiteX0" fmla="*/ 0 w 2971799"/>
              <a:gd name="connsiteY0" fmla="*/ 172357 h 3414713"/>
              <a:gd name="connsiteX1" fmla="*/ 2971799 w 2971799"/>
              <a:gd name="connsiteY1" fmla="*/ 0 h 3414713"/>
              <a:gd name="connsiteX2" fmla="*/ 2971799 w 2971799"/>
              <a:gd name="connsiteY2" fmla="*/ 3414713 h 3414713"/>
              <a:gd name="connsiteX3" fmla="*/ 1006928 w 2971799"/>
              <a:gd name="connsiteY3" fmla="*/ 3387499 h 3414713"/>
              <a:gd name="connsiteX4" fmla="*/ 0 w 2971799"/>
              <a:gd name="connsiteY4" fmla="*/ 172357 h 3414713"/>
              <a:gd name="connsiteX0" fmla="*/ 1 w 2971800"/>
              <a:gd name="connsiteY0" fmla="*/ 172357 h 3469142"/>
              <a:gd name="connsiteX1" fmla="*/ 2971800 w 2971800"/>
              <a:gd name="connsiteY1" fmla="*/ 0 h 3469142"/>
              <a:gd name="connsiteX2" fmla="*/ 2971800 w 2971800"/>
              <a:gd name="connsiteY2" fmla="*/ 3414713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08300 w 2971800"/>
              <a:gd name="connsiteY2" fmla="*/ 2788784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71800 w 2971800"/>
              <a:gd name="connsiteY2" fmla="*/ 3405641 h 3469142"/>
              <a:gd name="connsiteX3" fmla="*/ 0 w 2971800"/>
              <a:gd name="connsiteY3" fmla="*/ 3469142 h 3469142"/>
              <a:gd name="connsiteX4" fmla="*/ 1 w 2971800"/>
              <a:gd name="connsiteY4" fmla="*/ 172357 h 3469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00" h="3469142">
                <a:moveTo>
                  <a:pt x="1" y="172357"/>
                </a:moveTo>
                <a:lnTo>
                  <a:pt x="2971800" y="0"/>
                </a:lnTo>
                <a:lnTo>
                  <a:pt x="2971800" y="3405641"/>
                </a:lnTo>
                <a:lnTo>
                  <a:pt x="0" y="3469142"/>
                </a:lnTo>
                <a:cubicBezTo>
                  <a:pt x="0" y="2370214"/>
                  <a:pt x="1" y="1271285"/>
                  <a:pt x="1" y="172357"/>
                </a:cubicBez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14" name="Text Placeholder 12"/>
          <p:cNvSpPr>
            <a:spLocks noGrp="1"/>
          </p:cNvSpPr>
          <p:nvPr>
            <p:ph type="body" sz="quarter" idx="14" hasCustomPrompt="1"/>
          </p:nvPr>
        </p:nvSpPr>
        <p:spPr>
          <a:xfrm>
            <a:off x="457200" y="1737360"/>
            <a:ext cx="5012871" cy="3606165"/>
          </a:xfrm>
          <a:prstGeom prst="rect">
            <a:avLst/>
          </a:prstGeom>
        </p:spPr>
        <p:txBody>
          <a:bodyPr>
            <a:normAutofit/>
          </a:bodyPr>
          <a:lstStyle>
            <a:lvl1pPr marL="173736" indent="-173736">
              <a:lnSpc>
                <a:spcPct val="100000"/>
              </a:lnSpc>
              <a:spcBef>
                <a:spcPts val="600"/>
              </a:spcBef>
              <a:spcAft>
                <a:spcPts val="300"/>
              </a:spcAft>
              <a:buClr>
                <a:schemeClr val="tx2"/>
              </a:buClr>
              <a:defRPr sz="1800">
                <a:latin typeface="Verdana"/>
                <a:cs typeface="Verdana"/>
              </a:defRPr>
            </a:lvl1pPr>
            <a:lvl2pPr marL="402336" indent="-173736">
              <a:lnSpc>
                <a:spcPct val="100000"/>
              </a:lnSpc>
              <a:spcBef>
                <a:spcPts val="600"/>
              </a:spcBef>
              <a:spcAft>
                <a:spcPts val="300"/>
              </a:spcAft>
              <a:defRPr sz="1600">
                <a:latin typeface="Verdana"/>
                <a:cs typeface="Verdana"/>
              </a:defRPr>
            </a:lvl2pPr>
            <a:lvl3pPr marL="630936" indent="-173736">
              <a:lnSpc>
                <a:spcPct val="100000"/>
              </a:lnSpc>
              <a:spcBef>
                <a:spcPts val="600"/>
              </a:spcBef>
              <a:spcAft>
                <a:spcPts val="300"/>
              </a:spcAft>
              <a:buClr>
                <a:schemeClr val="tx2"/>
              </a:buClr>
              <a:buFont typeface="Arial"/>
              <a:buChar char="•"/>
              <a:defRPr sz="1400">
                <a:latin typeface="Verdana"/>
                <a:cs typeface="Verdana"/>
              </a:defRPr>
            </a:lvl3pPr>
            <a:lvl4pPr marL="859536" indent="-173736">
              <a:lnSpc>
                <a:spcPct val="100000"/>
              </a:lnSpc>
              <a:spcBef>
                <a:spcPts val="600"/>
              </a:spcBef>
              <a:spcAft>
                <a:spcPts val="300"/>
              </a:spcAft>
              <a:defRPr sz="1200">
                <a:latin typeface="Verdana"/>
                <a:cs typeface="Verdana"/>
              </a:defRPr>
            </a:lvl4pPr>
            <a:lvl5pPr marL="1088136" indent="-173736">
              <a:lnSpc>
                <a:spcPct val="100000"/>
              </a:lnSpc>
              <a:spcBef>
                <a:spcPts val="600"/>
              </a:spcBef>
              <a:spcAft>
                <a:spcPts val="300"/>
              </a:spcAft>
              <a:buClr>
                <a:schemeClr val="tx2"/>
              </a:buClr>
              <a:buFont typeface="Arial"/>
              <a:buChar char="»"/>
              <a:defRPr sz="1200">
                <a:latin typeface="Verdana"/>
                <a:cs typeface="Verdana"/>
              </a:defRPr>
            </a:lvl5pPr>
          </a:lstStyle>
          <a:p>
            <a:pPr lvl="0"/>
            <a:r>
              <a:rPr lang="en-US" dirty="0"/>
              <a:t>Click to edit Master text styles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2"/>
          <p:cNvSpPr>
            <a:spLocks noGrp="1"/>
          </p:cNvSpPr>
          <p:nvPr>
            <p:ph type="body" sz="quarter" idx="15"/>
          </p:nvPr>
        </p:nvSpPr>
        <p:spPr>
          <a:xfrm>
            <a:off x="5927271" y="2133601"/>
            <a:ext cx="2581729" cy="3046186"/>
          </a:xfrm>
          <a:prstGeom prst="rect">
            <a:avLst/>
          </a:prstGeom>
          <a:noFill/>
        </p:spPr>
        <p:txBody>
          <a:bodyPr>
            <a:normAutofit/>
          </a:bodyPr>
          <a:lstStyle>
            <a:lvl1pPr marL="173736" indent="-173736">
              <a:lnSpc>
                <a:spcPct val="100000"/>
              </a:lnSpc>
              <a:spcBef>
                <a:spcPts val="600"/>
              </a:spcBef>
              <a:spcAft>
                <a:spcPts val="300"/>
              </a:spcAft>
              <a:buClrTx/>
              <a:defRPr sz="1400">
                <a:solidFill>
                  <a:srgbClr val="FFFFFF"/>
                </a:solidFill>
                <a:latin typeface="Verdana"/>
                <a:cs typeface="Verdana"/>
              </a:defRPr>
            </a:lvl1pPr>
            <a:lvl2pPr marL="402336" indent="-173736">
              <a:lnSpc>
                <a:spcPct val="100000"/>
              </a:lnSpc>
              <a:spcBef>
                <a:spcPts val="600"/>
              </a:spcBef>
              <a:spcAft>
                <a:spcPts val="300"/>
              </a:spcAft>
              <a:buClrTx/>
              <a:defRPr sz="1200">
                <a:solidFill>
                  <a:srgbClr val="FFFFFF"/>
                </a:solidFill>
                <a:latin typeface="Verdana"/>
                <a:cs typeface="Verdana"/>
              </a:defRPr>
            </a:lvl2pPr>
            <a:lvl3pPr marL="630936" indent="-173736">
              <a:lnSpc>
                <a:spcPct val="100000"/>
              </a:lnSpc>
              <a:spcBef>
                <a:spcPts val="600"/>
              </a:spcBef>
              <a:spcAft>
                <a:spcPts val="300"/>
              </a:spcAft>
              <a:buClrTx/>
              <a:buFont typeface="Arial"/>
              <a:buChar char="•"/>
              <a:defRPr sz="1100">
                <a:solidFill>
                  <a:srgbClr val="FFFFFF"/>
                </a:solidFill>
                <a:latin typeface="Verdana"/>
                <a:cs typeface="Verdana"/>
              </a:defRPr>
            </a:lvl3pPr>
            <a:lvl4pPr marL="859536" indent="-173736">
              <a:lnSpc>
                <a:spcPct val="100000"/>
              </a:lnSpc>
              <a:spcBef>
                <a:spcPts val="600"/>
              </a:spcBef>
              <a:spcAft>
                <a:spcPts val="300"/>
              </a:spcAft>
              <a:buClrTx/>
              <a:defRPr sz="1050">
                <a:solidFill>
                  <a:srgbClr val="FFFFFF"/>
                </a:solidFill>
                <a:latin typeface="Verdana"/>
                <a:cs typeface="Verdana"/>
              </a:defRPr>
            </a:lvl4pPr>
            <a:lvl5pPr marL="1088136" indent="-173736">
              <a:lnSpc>
                <a:spcPct val="100000"/>
              </a:lnSpc>
              <a:spcBef>
                <a:spcPts val="600"/>
              </a:spcBef>
              <a:spcAft>
                <a:spcPts val="300"/>
              </a:spcAft>
              <a:buClrTx/>
              <a:buFont typeface="Arial"/>
              <a:buChar char="»"/>
              <a:defRPr sz="1050">
                <a:solidFill>
                  <a:srgbClr val="FFFFFF"/>
                </a:solidFill>
                <a:latin typeface="Verdana"/>
                <a:cs typeface="Verdan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descr="beazley_footerlin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807012"/>
            <a:ext cx="9144000" cy="646176"/>
          </a:xfrm>
          <a:prstGeom prst="rect">
            <a:avLst/>
          </a:prstGeom>
        </p:spPr>
      </p:pic>
      <p:sp>
        <p:nvSpPr>
          <p:cNvPr id="16" name="Title 6"/>
          <p:cNvSpPr>
            <a:spLocks noGrp="1"/>
          </p:cNvSpPr>
          <p:nvPr>
            <p:ph type="title" hasCustomPrompt="1"/>
          </p:nvPr>
        </p:nvSpPr>
        <p:spPr>
          <a:xfrm>
            <a:off x="457200" y="274639"/>
            <a:ext cx="8229600" cy="660081"/>
          </a:xfrm>
          <a:prstGeom prst="rect">
            <a:avLst/>
          </a:prstGeom>
        </p:spPr>
        <p:txBody>
          <a:bodyPr anchor="ctr">
            <a:normAutofit/>
          </a:bodyPr>
          <a:lstStyle>
            <a:lvl1pPr algn="l">
              <a:defRPr sz="3600">
                <a:solidFill>
                  <a:srgbClr val="AC2973"/>
                </a:solidFill>
                <a:latin typeface="Times New Roman"/>
                <a:cs typeface="Times New Roman"/>
              </a:defRPr>
            </a:lvl1pPr>
          </a:lstStyle>
          <a:p>
            <a:r>
              <a:rPr lang="en-US" dirty="0"/>
              <a:t>Title</a:t>
            </a:r>
          </a:p>
        </p:txBody>
      </p:sp>
      <p:sp>
        <p:nvSpPr>
          <p:cNvPr id="17" name="Text Placeholder 8"/>
          <p:cNvSpPr>
            <a:spLocks noGrp="1"/>
          </p:cNvSpPr>
          <p:nvPr>
            <p:ph type="body" sz="quarter" idx="13" hasCustomPrompt="1"/>
          </p:nvPr>
        </p:nvSpPr>
        <p:spPr>
          <a:xfrm>
            <a:off x="457200" y="934720"/>
            <a:ext cx="8229600" cy="345439"/>
          </a:xfrm>
          <a:prstGeom prst="rect">
            <a:avLst/>
          </a:prstGeom>
        </p:spPr>
        <p:txBody>
          <a:bodyPr anchor="ctr">
            <a:noAutofit/>
          </a:bodyPr>
          <a:lstStyle>
            <a:lvl1pPr marL="0" indent="0">
              <a:buNone/>
              <a:defRPr sz="1800">
                <a:latin typeface="Verdana"/>
                <a:cs typeface="Verdana"/>
              </a:defRPr>
            </a:lvl1pPr>
            <a:lvl2pPr marL="457200" indent="0">
              <a:buNone/>
              <a:defRPr sz="1600">
                <a:latin typeface="Verdana"/>
                <a:cs typeface="Verdana"/>
              </a:defRPr>
            </a:lvl2pPr>
            <a:lvl3pPr marL="914400" indent="0">
              <a:buNone/>
              <a:defRPr sz="1600">
                <a:latin typeface="Verdana"/>
                <a:cs typeface="Verdana"/>
              </a:defRPr>
            </a:lvl3pPr>
            <a:lvl4pPr marL="1371600" indent="0">
              <a:buNone/>
              <a:defRPr sz="1600">
                <a:latin typeface="Verdana"/>
                <a:cs typeface="Verdana"/>
              </a:defRPr>
            </a:lvl4pPr>
            <a:lvl5pPr marL="1828800" indent="0">
              <a:buNone/>
              <a:defRPr sz="1600">
                <a:latin typeface="Verdana"/>
                <a:cs typeface="Verdana"/>
              </a:defRPr>
            </a:lvl5pPr>
          </a:lstStyle>
          <a:p>
            <a:pPr lvl="0"/>
            <a:r>
              <a:rPr lang="en-US" dirty="0"/>
              <a:t>Subtitle</a:t>
            </a:r>
          </a:p>
        </p:txBody>
      </p:sp>
      <p:cxnSp>
        <p:nvCxnSpPr>
          <p:cNvPr id="18" name="Straight Connector 17"/>
          <p:cNvCxnSpPr/>
          <p:nvPr userDrawn="1"/>
        </p:nvCxnSpPr>
        <p:spPr>
          <a:xfrm>
            <a:off x="457200" y="1361440"/>
            <a:ext cx="82296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0" name="Slide Number Placeholder 4"/>
          <p:cNvSpPr>
            <a:spLocks noGrp="1"/>
          </p:cNvSpPr>
          <p:nvPr>
            <p:ph type="sldNum" sz="quarter" idx="12"/>
          </p:nvPr>
        </p:nvSpPr>
        <p:spPr>
          <a:xfrm>
            <a:off x="6553200" y="6268720"/>
            <a:ext cx="2133600" cy="589280"/>
          </a:xfrm>
          <a:prstGeom prst="rect">
            <a:avLst/>
          </a:prstGeom>
        </p:spPr>
        <p:txBody>
          <a:bodyPr/>
          <a:lstStyle>
            <a:lvl1pPr algn="r">
              <a:defRPr sz="1400">
                <a:solidFill>
                  <a:schemeClr val="tx1"/>
                </a:solidFill>
                <a:latin typeface="Verdana"/>
                <a:cs typeface="Verdana"/>
              </a:defRPr>
            </a:lvl1pPr>
          </a:lstStyle>
          <a:p>
            <a:fld id="{517EF3EC-CC20-2E4D-A85A-775F66D463CA}" type="slidenum">
              <a:rPr lang="en-US" smtClean="0"/>
              <a:pPr/>
              <a:t>‹#›</a:t>
            </a:fld>
            <a:endParaRPr lang="en-US" dirty="0"/>
          </a:p>
        </p:txBody>
      </p:sp>
    </p:spTree>
    <p:extLst>
      <p:ext uri="{BB962C8B-B14F-4D97-AF65-F5344CB8AC3E}">
        <p14:creationId xmlns:p14="http://schemas.microsoft.com/office/powerpoint/2010/main" val="14165107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Text Content with Sidebar">
    <p:spTree>
      <p:nvGrpSpPr>
        <p:cNvPr id="1" name=""/>
        <p:cNvGrpSpPr/>
        <p:nvPr/>
      </p:nvGrpSpPr>
      <p:grpSpPr>
        <a:xfrm>
          <a:off x="0" y="0"/>
          <a:ext cx="0" cy="0"/>
          <a:chOff x="0" y="0"/>
          <a:chExt cx="0" cy="0"/>
        </a:xfrm>
      </p:grpSpPr>
      <p:sp>
        <p:nvSpPr>
          <p:cNvPr id="10" name="Rectangle 2"/>
          <p:cNvSpPr/>
          <p:nvPr userDrawn="1"/>
        </p:nvSpPr>
        <p:spPr>
          <a:xfrm>
            <a:off x="5715000" y="1737360"/>
            <a:ext cx="2971800" cy="3660595"/>
          </a:xfrm>
          <a:custGeom>
            <a:avLst/>
            <a:gdLst>
              <a:gd name="connsiteX0" fmla="*/ 0 w 2980871"/>
              <a:gd name="connsiteY0" fmla="*/ 0 h 3414713"/>
              <a:gd name="connsiteX1" fmla="*/ 2980871 w 2980871"/>
              <a:gd name="connsiteY1" fmla="*/ 0 h 3414713"/>
              <a:gd name="connsiteX2" fmla="*/ 2980871 w 2980871"/>
              <a:gd name="connsiteY2" fmla="*/ 3414713 h 3414713"/>
              <a:gd name="connsiteX3" fmla="*/ 0 w 2980871"/>
              <a:gd name="connsiteY3" fmla="*/ 3414713 h 3414713"/>
              <a:gd name="connsiteX4" fmla="*/ 0 w 2980871"/>
              <a:gd name="connsiteY4" fmla="*/ 0 h 3414713"/>
              <a:gd name="connsiteX0" fmla="*/ 526143 w 2980871"/>
              <a:gd name="connsiteY0" fmla="*/ 907143 h 3414713"/>
              <a:gd name="connsiteX1" fmla="*/ 2980871 w 2980871"/>
              <a:gd name="connsiteY1" fmla="*/ 0 h 3414713"/>
              <a:gd name="connsiteX2" fmla="*/ 2980871 w 2980871"/>
              <a:gd name="connsiteY2" fmla="*/ 3414713 h 3414713"/>
              <a:gd name="connsiteX3" fmla="*/ 0 w 2980871"/>
              <a:gd name="connsiteY3" fmla="*/ 3414713 h 3414713"/>
              <a:gd name="connsiteX4" fmla="*/ 526143 w 2980871"/>
              <a:gd name="connsiteY4" fmla="*/ 907143 h 3414713"/>
              <a:gd name="connsiteX0" fmla="*/ 9072 w 2980871"/>
              <a:gd name="connsiteY0" fmla="*/ 172357 h 3414713"/>
              <a:gd name="connsiteX1" fmla="*/ 2980871 w 2980871"/>
              <a:gd name="connsiteY1" fmla="*/ 0 h 3414713"/>
              <a:gd name="connsiteX2" fmla="*/ 2980871 w 2980871"/>
              <a:gd name="connsiteY2" fmla="*/ 3414713 h 3414713"/>
              <a:gd name="connsiteX3" fmla="*/ 0 w 2980871"/>
              <a:gd name="connsiteY3" fmla="*/ 3414713 h 3414713"/>
              <a:gd name="connsiteX4" fmla="*/ 9072 w 2980871"/>
              <a:gd name="connsiteY4" fmla="*/ 172357 h 3414713"/>
              <a:gd name="connsiteX0" fmla="*/ 0 w 2971799"/>
              <a:gd name="connsiteY0" fmla="*/ 172357 h 3414713"/>
              <a:gd name="connsiteX1" fmla="*/ 2971799 w 2971799"/>
              <a:gd name="connsiteY1" fmla="*/ 0 h 3414713"/>
              <a:gd name="connsiteX2" fmla="*/ 2971799 w 2971799"/>
              <a:gd name="connsiteY2" fmla="*/ 3414713 h 3414713"/>
              <a:gd name="connsiteX3" fmla="*/ 1006928 w 2971799"/>
              <a:gd name="connsiteY3" fmla="*/ 3387499 h 3414713"/>
              <a:gd name="connsiteX4" fmla="*/ 0 w 2971799"/>
              <a:gd name="connsiteY4" fmla="*/ 172357 h 3414713"/>
              <a:gd name="connsiteX0" fmla="*/ 1 w 2971800"/>
              <a:gd name="connsiteY0" fmla="*/ 172357 h 3469142"/>
              <a:gd name="connsiteX1" fmla="*/ 2971800 w 2971800"/>
              <a:gd name="connsiteY1" fmla="*/ 0 h 3469142"/>
              <a:gd name="connsiteX2" fmla="*/ 2971800 w 2971800"/>
              <a:gd name="connsiteY2" fmla="*/ 3414713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08300 w 2971800"/>
              <a:gd name="connsiteY2" fmla="*/ 2788784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71800 w 2971800"/>
              <a:gd name="connsiteY2" fmla="*/ 3405641 h 3469142"/>
              <a:gd name="connsiteX3" fmla="*/ 0 w 2971800"/>
              <a:gd name="connsiteY3" fmla="*/ 3469142 h 3469142"/>
              <a:gd name="connsiteX4" fmla="*/ 1 w 2971800"/>
              <a:gd name="connsiteY4" fmla="*/ 172357 h 3469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00" h="3469142">
                <a:moveTo>
                  <a:pt x="1" y="172357"/>
                </a:moveTo>
                <a:lnTo>
                  <a:pt x="2971800" y="0"/>
                </a:lnTo>
                <a:lnTo>
                  <a:pt x="2971800" y="3405641"/>
                </a:lnTo>
                <a:lnTo>
                  <a:pt x="0" y="3469142"/>
                </a:lnTo>
                <a:cubicBezTo>
                  <a:pt x="0" y="2370214"/>
                  <a:pt x="1" y="1271285"/>
                  <a:pt x="1" y="172357"/>
                </a:cubicBez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14" name="Text Placeholder 12"/>
          <p:cNvSpPr>
            <a:spLocks noGrp="1"/>
          </p:cNvSpPr>
          <p:nvPr>
            <p:ph type="body" sz="quarter" idx="14" hasCustomPrompt="1"/>
          </p:nvPr>
        </p:nvSpPr>
        <p:spPr>
          <a:xfrm>
            <a:off x="457200" y="1737360"/>
            <a:ext cx="5012871" cy="3606165"/>
          </a:xfrm>
          <a:prstGeom prst="rect">
            <a:avLst/>
          </a:prstGeom>
        </p:spPr>
        <p:txBody>
          <a:bodyPr>
            <a:normAutofit/>
          </a:bodyPr>
          <a:lstStyle>
            <a:lvl1pPr marL="173736" indent="-173736">
              <a:lnSpc>
                <a:spcPct val="100000"/>
              </a:lnSpc>
              <a:spcBef>
                <a:spcPts val="600"/>
              </a:spcBef>
              <a:spcAft>
                <a:spcPts val="300"/>
              </a:spcAft>
              <a:buClr>
                <a:schemeClr val="tx2"/>
              </a:buClr>
              <a:defRPr sz="1800">
                <a:latin typeface="Verdana"/>
                <a:cs typeface="Verdana"/>
              </a:defRPr>
            </a:lvl1pPr>
            <a:lvl2pPr marL="402336" indent="-173736">
              <a:lnSpc>
                <a:spcPct val="100000"/>
              </a:lnSpc>
              <a:spcBef>
                <a:spcPts val="600"/>
              </a:spcBef>
              <a:spcAft>
                <a:spcPts val="300"/>
              </a:spcAft>
              <a:defRPr sz="1600">
                <a:latin typeface="Verdana"/>
                <a:cs typeface="Verdana"/>
              </a:defRPr>
            </a:lvl2pPr>
            <a:lvl3pPr marL="630936" indent="-173736">
              <a:lnSpc>
                <a:spcPct val="100000"/>
              </a:lnSpc>
              <a:spcBef>
                <a:spcPts val="600"/>
              </a:spcBef>
              <a:spcAft>
                <a:spcPts val="300"/>
              </a:spcAft>
              <a:buClr>
                <a:schemeClr val="tx2"/>
              </a:buClr>
              <a:buFont typeface="Arial"/>
              <a:buChar char="•"/>
              <a:defRPr sz="1400">
                <a:latin typeface="Verdana"/>
                <a:cs typeface="Verdana"/>
              </a:defRPr>
            </a:lvl3pPr>
            <a:lvl4pPr marL="859536" indent="-173736">
              <a:lnSpc>
                <a:spcPct val="100000"/>
              </a:lnSpc>
              <a:spcBef>
                <a:spcPts val="600"/>
              </a:spcBef>
              <a:spcAft>
                <a:spcPts val="300"/>
              </a:spcAft>
              <a:defRPr sz="1200">
                <a:latin typeface="Verdana"/>
                <a:cs typeface="Verdana"/>
              </a:defRPr>
            </a:lvl4pPr>
            <a:lvl5pPr marL="1088136" indent="-173736">
              <a:lnSpc>
                <a:spcPct val="100000"/>
              </a:lnSpc>
              <a:spcBef>
                <a:spcPts val="600"/>
              </a:spcBef>
              <a:spcAft>
                <a:spcPts val="300"/>
              </a:spcAft>
              <a:buClr>
                <a:schemeClr val="tx2"/>
              </a:buClr>
              <a:buFont typeface="Arial"/>
              <a:buChar char="»"/>
              <a:defRPr sz="1200">
                <a:latin typeface="Verdana"/>
                <a:cs typeface="Verdana"/>
              </a:defRPr>
            </a:lvl5pPr>
          </a:lstStyle>
          <a:p>
            <a:pPr lvl="0"/>
            <a:r>
              <a:rPr lang="en-US" dirty="0"/>
              <a:t>Click to edit Master text styles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2"/>
          <p:cNvSpPr>
            <a:spLocks noGrp="1"/>
          </p:cNvSpPr>
          <p:nvPr>
            <p:ph type="body" sz="quarter" idx="15"/>
          </p:nvPr>
        </p:nvSpPr>
        <p:spPr>
          <a:xfrm>
            <a:off x="5927271" y="2133601"/>
            <a:ext cx="2581729" cy="3046186"/>
          </a:xfrm>
          <a:prstGeom prst="rect">
            <a:avLst/>
          </a:prstGeom>
          <a:noFill/>
        </p:spPr>
        <p:txBody>
          <a:bodyPr>
            <a:normAutofit/>
          </a:bodyPr>
          <a:lstStyle>
            <a:lvl1pPr marL="173736" indent="-173736">
              <a:lnSpc>
                <a:spcPct val="100000"/>
              </a:lnSpc>
              <a:spcBef>
                <a:spcPts val="600"/>
              </a:spcBef>
              <a:spcAft>
                <a:spcPts val="300"/>
              </a:spcAft>
              <a:buClrTx/>
              <a:defRPr sz="1400">
                <a:solidFill>
                  <a:srgbClr val="FFFFFF"/>
                </a:solidFill>
                <a:latin typeface="Verdana"/>
                <a:cs typeface="Verdana"/>
              </a:defRPr>
            </a:lvl1pPr>
            <a:lvl2pPr marL="402336" indent="-173736">
              <a:lnSpc>
                <a:spcPct val="100000"/>
              </a:lnSpc>
              <a:spcBef>
                <a:spcPts val="600"/>
              </a:spcBef>
              <a:spcAft>
                <a:spcPts val="300"/>
              </a:spcAft>
              <a:buClrTx/>
              <a:defRPr sz="1200">
                <a:solidFill>
                  <a:srgbClr val="FFFFFF"/>
                </a:solidFill>
                <a:latin typeface="Verdana"/>
                <a:cs typeface="Verdana"/>
              </a:defRPr>
            </a:lvl2pPr>
            <a:lvl3pPr marL="630936" indent="-173736">
              <a:lnSpc>
                <a:spcPct val="100000"/>
              </a:lnSpc>
              <a:spcBef>
                <a:spcPts val="600"/>
              </a:spcBef>
              <a:spcAft>
                <a:spcPts val="300"/>
              </a:spcAft>
              <a:buClrTx/>
              <a:buFont typeface="Arial"/>
              <a:buChar char="•"/>
              <a:defRPr sz="1100">
                <a:solidFill>
                  <a:srgbClr val="FFFFFF"/>
                </a:solidFill>
                <a:latin typeface="Verdana"/>
                <a:cs typeface="Verdana"/>
              </a:defRPr>
            </a:lvl3pPr>
            <a:lvl4pPr marL="859536" indent="-173736">
              <a:lnSpc>
                <a:spcPct val="100000"/>
              </a:lnSpc>
              <a:spcBef>
                <a:spcPts val="600"/>
              </a:spcBef>
              <a:spcAft>
                <a:spcPts val="300"/>
              </a:spcAft>
              <a:buClrTx/>
              <a:defRPr sz="1050">
                <a:solidFill>
                  <a:srgbClr val="FFFFFF"/>
                </a:solidFill>
                <a:latin typeface="Verdana"/>
                <a:cs typeface="Verdana"/>
              </a:defRPr>
            </a:lvl4pPr>
            <a:lvl5pPr marL="1088136" indent="-173736">
              <a:lnSpc>
                <a:spcPct val="100000"/>
              </a:lnSpc>
              <a:spcBef>
                <a:spcPts val="600"/>
              </a:spcBef>
              <a:spcAft>
                <a:spcPts val="300"/>
              </a:spcAft>
              <a:buClrTx/>
              <a:buFont typeface="Arial"/>
              <a:buChar char="»"/>
              <a:defRPr sz="1050">
                <a:solidFill>
                  <a:srgbClr val="FFFFFF"/>
                </a:solidFill>
                <a:latin typeface="Verdana"/>
                <a:cs typeface="Verdan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descr="beazley_footerlin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807012"/>
            <a:ext cx="9144000" cy="646176"/>
          </a:xfrm>
          <a:prstGeom prst="rect">
            <a:avLst/>
          </a:prstGeom>
        </p:spPr>
      </p:pic>
      <p:sp>
        <p:nvSpPr>
          <p:cNvPr id="16" name="Title 6"/>
          <p:cNvSpPr>
            <a:spLocks noGrp="1"/>
          </p:cNvSpPr>
          <p:nvPr>
            <p:ph type="title" hasCustomPrompt="1"/>
          </p:nvPr>
        </p:nvSpPr>
        <p:spPr>
          <a:xfrm>
            <a:off x="457200" y="274639"/>
            <a:ext cx="8229600" cy="660081"/>
          </a:xfrm>
          <a:prstGeom prst="rect">
            <a:avLst/>
          </a:prstGeom>
        </p:spPr>
        <p:txBody>
          <a:bodyPr anchor="ctr">
            <a:normAutofit/>
          </a:bodyPr>
          <a:lstStyle>
            <a:lvl1pPr algn="l">
              <a:defRPr sz="3600">
                <a:solidFill>
                  <a:srgbClr val="AC2973"/>
                </a:solidFill>
                <a:latin typeface="Times New Roman"/>
                <a:cs typeface="Times New Roman"/>
              </a:defRPr>
            </a:lvl1pPr>
          </a:lstStyle>
          <a:p>
            <a:r>
              <a:rPr lang="en-US" dirty="0"/>
              <a:t>Title</a:t>
            </a:r>
          </a:p>
        </p:txBody>
      </p:sp>
      <p:sp>
        <p:nvSpPr>
          <p:cNvPr id="17" name="Text Placeholder 8"/>
          <p:cNvSpPr>
            <a:spLocks noGrp="1"/>
          </p:cNvSpPr>
          <p:nvPr>
            <p:ph type="body" sz="quarter" idx="13" hasCustomPrompt="1"/>
          </p:nvPr>
        </p:nvSpPr>
        <p:spPr>
          <a:xfrm>
            <a:off x="457200" y="934720"/>
            <a:ext cx="8229600" cy="345439"/>
          </a:xfrm>
          <a:prstGeom prst="rect">
            <a:avLst/>
          </a:prstGeom>
        </p:spPr>
        <p:txBody>
          <a:bodyPr anchor="ctr">
            <a:noAutofit/>
          </a:bodyPr>
          <a:lstStyle>
            <a:lvl1pPr marL="0" indent="0">
              <a:buNone/>
              <a:defRPr sz="1800">
                <a:latin typeface="Verdana"/>
                <a:cs typeface="Verdana"/>
              </a:defRPr>
            </a:lvl1pPr>
            <a:lvl2pPr marL="457200" indent="0">
              <a:buNone/>
              <a:defRPr sz="1600">
                <a:latin typeface="Verdana"/>
                <a:cs typeface="Verdana"/>
              </a:defRPr>
            </a:lvl2pPr>
            <a:lvl3pPr marL="914400" indent="0">
              <a:buNone/>
              <a:defRPr sz="1600">
                <a:latin typeface="Verdana"/>
                <a:cs typeface="Verdana"/>
              </a:defRPr>
            </a:lvl3pPr>
            <a:lvl4pPr marL="1371600" indent="0">
              <a:buNone/>
              <a:defRPr sz="1600">
                <a:latin typeface="Verdana"/>
                <a:cs typeface="Verdana"/>
              </a:defRPr>
            </a:lvl4pPr>
            <a:lvl5pPr marL="1828800" indent="0">
              <a:buNone/>
              <a:defRPr sz="1600">
                <a:latin typeface="Verdana"/>
                <a:cs typeface="Verdana"/>
              </a:defRPr>
            </a:lvl5pPr>
          </a:lstStyle>
          <a:p>
            <a:pPr lvl="0"/>
            <a:r>
              <a:rPr lang="en-US" dirty="0"/>
              <a:t>Subtitle</a:t>
            </a:r>
          </a:p>
        </p:txBody>
      </p:sp>
      <p:cxnSp>
        <p:nvCxnSpPr>
          <p:cNvPr id="18" name="Straight Connector 17"/>
          <p:cNvCxnSpPr/>
          <p:nvPr userDrawn="1"/>
        </p:nvCxnSpPr>
        <p:spPr>
          <a:xfrm>
            <a:off x="457200" y="1361440"/>
            <a:ext cx="82296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0" name="Slide Number Placeholder 4"/>
          <p:cNvSpPr>
            <a:spLocks noGrp="1"/>
          </p:cNvSpPr>
          <p:nvPr>
            <p:ph type="sldNum" sz="quarter" idx="12"/>
          </p:nvPr>
        </p:nvSpPr>
        <p:spPr>
          <a:xfrm>
            <a:off x="6553200" y="6268720"/>
            <a:ext cx="2133600" cy="589280"/>
          </a:xfrm>
          <a:prstGeom prst="rect">
            <a:avLst/>
          </a:prstGeom>
        </p:spPr>
        <p:txBody>
          <a:bodyPr/>
          <a:lstStyle>
            <a:lvl1pPr algn="r">
              <a:defRPr sz="1400">
                <a:solidFill>
                  <a:schemeClr val="tx1"/>
                </a:solidFill>
                <a:latin typeface="Verdana"/>
                <a:cs typeface="Verdana"/>
              </a:defRPr>
            </a:lvl1pPr>
          </a:lstStyle>
          <a:p>
            <a:fld id="{517EF3EC-CC20-2E4D-A85A-775F66D463CA}" type="slidenum">
              <a:rPr lang="en-US" smtClean="0"/>
              <a:pPr/>
              <a:t>‹#›</a:t>
            </a:fld>
            <a:endParaRPr lang="en-US" dirty="0"/>
          </a:p>
        </p:txBody>
      </p:sp>
    </p:spTree>
    <p:extLst>
      <p:ext uri="{BB962C8B-B14F-4D97-AF65-F5344CB8AC3E}">
        <p14:creationId xmlns:p14="http://schemas.microsoft.com/office/powerpoint/2010/main" val="2953441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Full Image">
    <p:spTree>
      <p:nvGrpSpPr>
        <p:cNvPr id="1" name=""/>
        <p:cNvGrpSpPr/>
        <p:nvPr/>
      </p:nvGrpSpPr>
      <p:grpSpPr>
        <a:xfrm>
          <a:off x="0" y="0"/>
          <a:ext cx="0" cy="0"/>
          <a:chOff x="0" y="0"/>
          <a:chExt cx="0" cy="0"/>
        </a:xfrm>
      </p:grpSpPr>
      <p:pic>
        <p:nvPicPr>
          <p:cNvPr id="17" name="Picture 16" descr="shutterstock_386640640.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Rectangle 1"/>
          <p:cNvSpPr/>
          <p:nvPr userDrawn="1"/>
        </p:nvSpPr>
        <p:spPr>
          <a:xfrm>
            <a:off x="0" y="2814320"/>
            <a:ext cx="9144000" cy="344424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beazley_footerlin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5027281"/>
            <a:ext cx="9144000" cy="646176"/>
          </a:xfrm>
          <a:prstGeom prst="rect">
            <a:avLst/>
          </a:prstGeom>
        </p:spPr>
      </p:pic>
      <p:sp>
        <p:nvSpPr>
          <p:cNvPr id="13" name="Rectangle 12"/>
          <p:cNvSpPr/>
          <p:nvPr userDrawn="1"/>
        </p:nvSpPr>
        <p:spPr>
          <a:xfrm>
            <a:off x="6587883" y="5459094"/>
            <a:ext cx="2098917" cy="7858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AC2973"/>
              </a:solidFill>
            </a:endParaRPr>
          </a:p>
        </p:txBody>
      </p:sp>
      <p:sp>
        <p:nvSpPr>
          <p:cNvPr id="15" name="Text Placeholder 14"/>
          <p:cNvSpPr>
            <a:spLocks noGrp="1"/>
          </p:cNvSpPr>
          <p:nvPr>
            <p:ph type="body" sz="quarter" idx="11" hasCustomPrompt="1"/>
          </p:nvPr>
        </p:nvSpPr>
        <p:spPr>
          <a:xfrm>
            <a:off x="6587883" y="5459094"/>
            <a:ext cx="2098917" cy="785813"/>
          </a:xfrm>
          <a:prstGeom prst="rect">
            <a:avLst/>
          </a:prstGeom>
        </p:spPr>
        <p:txBody>
          <a:bodyPr anchor="ctr">
            <a:noAutofit/>
          </a:bodyPr>
          <a:lstStyle>
            <a:lvl1pPr marL="0" indent="0" algn="ctr">
              <a:buNone/>
              <a:defRPr sz="1100">
                <a:solidFill>
                  <a:schemeClr val="bg1"/>
                </a:solidFill>
                <a:latin typeface="Verdana"/>
                <a:cs typeface="Verdana"/>
              </a:defRPr>
            </a:lvl1pPr>
            <a:lvl2pPr marL="457200" indent="0">
              <a:buNone/>
              <a:defRPr sz="800">
                <a:solidFill>
                  <a:schemeClr val="bg1"/>
                </a:solidFill>
                <a:latin typeface="Verdana"/>
                <a:cs typeface="Verdana"/>
              </a:defRPr>
            </a:lvl2pPr>
            <a:lvl3pPr marL="914400" indent="0">
              <a:buNone/>
              <a:defRPr sz="800">
                <a:solidFill>
                  <a:schemeClr val="bg1"/>
                </a:solidFill>
                <a:latin typeface="Verdana"/>
                <a:cs typeface="Verdana"/>
              </a:defRPr>
            </a:lvl3pPr>
            <a:lvl4pPr marL="1371600" indent="0">
              <a:buNone/>
              <a:defRPr sz="800">
                <a:solidFill>
                  <a:schemeClr val="bg1"/>
                </a:solidFill>
                <a:latin typeface="Verdana"/>
                <a:cs typeface="Verdana"/>
              </a:defRPr>
            </a:lvl4pPr>
          </a:lstStyle>
          <a:p>
            <a:pPr lvl="0"/>
            <a:r>
              <a:rPr lang="en-US" dirty="0"/>
              <a:t>Name of Audience</a:t>
            </a:r>
          </a:p>
          <a:p>
            <a:pPr lvl="0"/>
            <a:r>
              <a:rPr lang="en-US" dirty="0"/>
              <a:t>May 24, 2016</a:t>
            </a:r>
          </a:p>
        </p:txBody>
      </p:sp>
      <p:sp>
        <p:nvSpPr>
          <p:cNvPr id="16" name="Text Placeholder 10"/>
          <p:cNvSpPr>
            <a:spLocks noGrp="1"/>
          </p:cNvSpPr>
          <p:nvPr>
            <p:ph type="body" sz="quarter" idx="12" hasCustomPrompt="1"/>
          </p:nvPr>
        </p:nvSpPr>
        <p:spPr>
          <a:xfrm>
            <a:off x="457200" y="4148873"/>
            <a:ext cx="8229600" cy="490924"/>
          </a:xfrm>
          <a:prstGeom prst="rect">
            <a:avLst/>
          </a:prstGeom>
        </p:spPr>
        <p:txBody>
          <a:bodyPr anchor="ctr">
            <a:normAutofit/>
          </a:bodyPr>
          <a:lstStyle>
            <a:lvl1pPr marL="0" indent="0">
              <a:buNone/>
              <a:defRPr sz="2000">
                <a:latin typeface="Verdana"/>
                <a:cs typeface="Verdana"/>
              </a:defRPr>
            </a:lvl1pPr>
            <a:lvl2pPr marL="457200" indent="0">
              <a:buNone/>
              <a:defRPr>
                <a:latin typeface="Verdana"/>
                <a:cs typeface="Verdana"/>
              </a:defRPr>
            </a:lvl2pPr>
            <a:lvl3pPr marL="914400" indent="0">
              <a:buNone/>
              <a:defRPr>
                <a:latin typeface="Verdana"/>
                <a:cs typeface="Verdana"/>
              </a:defRPr>
            </a:lvl3pPr>
            <a:lvl4pPr marL="1371600" indent="0">
              <a:buNone/>
              <a:defRPr>
                <a:latin typeface="Verdana"/>
                <a:cs typeface="Verdana"/>
              </a:defRPr>
            </a:lvl4pPr>
            <a:lvl5pPr marL="1828800" indent="0">
              <a:buNone/>
              <a:defRPr>
                <a:latin typeface="Verdana"/>
                <a:cs typeface="Verdana"/>
              </a:defRPr>
            </a:lvl5pPr>
          </a:lstStyle>
          <a:p>
            <a:pPr lvl="0"/>
            <a:r>
              <a:rPr lang="en-US" dirty="0"/>
              <a:t>Presentation Subtitle (Optional)</a:t>
            </a:r>
          </a:p>
        </p:txBody>
      </p:sp>
      <p:sp>
        <p:nvSpPr>
          <p:cNvPr id="18" name="Title 2"/>
          <p:cNvSpPr>
            <a:spLocks noGrp="1"/>
          </p:cNvSpPr>
          <p:nvPr>
            <p:ph type="title"/>
          </p:nvPr>
        </p:nvSpPr>
        <p:spPr>
          <a:xfrm>
            <a:off x="457200" y="3261359"/>
            <a:ext cx="8229600" cy="887513"/>
          </a:xfrm>
          <a:prstGeom prst="rect">
            <a:avLst/>
          </a:prstGeom>
        </p:spPr>
        <p:txBody>
          <a:bodyPr vert="horz" anchor="ctr"/>
          <a:lstStyle>
            <a:lvl1pPr algn="l">
              <a:defRPr>
                <a:solidFill>
                  <a:schemeClr val="tx2"/>
                </a:solidFill>
                <a:latin typeface="Times New Roman"/>
                <a:cs typeface="Times New Roman"/>
              </a:defRPr>
            </a:lvl1pPr>
          </a:lstStyle>
          <a:p>
            <a:r>
              <a:rPr lang="en-US" dirty="0"/>
              <a:t>Click to edit Master title style</a:t>
            </a:r>
          </a:p>
        </p:txBody>
      </p:sp>
    </p:spTree>
    <p:extLst>
      <p:ext uri="{BB962C8B-B14F-4D97-AF65-F5344CB8AC3E}">
        <p14:creationId xmlns:p14="http://schemas.microsoft.com/office/powerpoint/2010/main" val="33261069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ext Content with Sidebar">
    <p:spTree>
      <p:nvGrpSpPr>
        <p:cNvPr id="1" name=""/>
        <p:cNvGrpSpPr/>
        <p:nvPr/>
      </p:nvGrpSpPr>
      <p:grpSpPr>
        <a:xfrm>
          <a:off x="0" y="0"/>
          <a:ext cx="0" cy="0"/>
          <a:chOff x="0" y="0"/>
          <a:chExt cx="0" cy="0"/>
        </a:xfrm>
      </p:grpSpPr>
      <p:sp>
        <p:nvSpPr>
          <p:cNvPr id="10" name="Rectangle 2"/>
          <p:cNvSpPr/>
          <p:nvPr userDrawn="1"/>
        </p:nvSpPr>
        <p:spPr>
          <a:xfrm>
            <a:off x="5715000" y="1737360"/>
            <a:ext cx="2971800" cy="3660595"/>
          </a:xfrm>
          <a:custGeom>
            <a:avLst/>
            <a:gdLst>
              <a:gd name="connsiteX0" fmla="*/ 0 w 2980871"/>
              <a:gd name="connsiteY0" fmla="*/ 0 h 3414713"/>
              <a:gd name="connsiteX1" fmla="*/ 2980871 w 2980871"/>
              <a:gd name="connsiteY1" fmla="*/ 0 h 3414713"/>
              <a:gd name="connsiteX2" fmla="*/ 2980871 w 2980871"/>
              <a:gd name="connsiteY2" fmla="*/ 3414713 h 3414713"/>
              <a:gd name="connsiteX3" fmla="*/ 0 w 2980871"/>
              <a:gd name="connsiteY3" fmla="*/ 3414713 h 3414713"/>
              <a:gd name="connsiteX4" fmla="*/ 0 w 2980871"/>
              <a:gd name="connsiteY4" fmla="*/ 0 h 3414713"/>
              <a:gd name="connsiteX0" fmla="*/ 526143 w 2980871"/>
              <a:gd name="connsiteY0" fmla="*/ 907143 h 3414713"/>
              <a:gd name="connsiteX1" fmla="*/ 2980871 w 2980871"/>
              <a:gd name="connsiteY1" fmla="*/ 0 h 3414713"/>
              <a:gd name="connsiteX2" fmla="*/ 2980871 w 2980871"/>
              <a:gd name="connsiteY2" fmla="*/ 3414713 h 3414713"/>
              <a:gd name="connsiteX3" fmla="*/ 0 w 2980871"/>
              <a:gd name="connsiteY3" fmla="*/ 3414713 h 3414713"/>
              <a:gd name="connsiteX4" fmla="*/ 526143 w 2980871"/>
              <a:gd name="connsiteY4" fmla="*/ 907143 h 3414713"/>
              <a:gd name="connsiteX0" fmla="*/ 9072 w 2980871"/>
              <a:gd name="connsiteY0" fmla="*/ 172357 h 3414713"/>
              <a:gd name="connsiteX1" fmla="*/ 2980871 w 2980871"/>
              <a:gd name="connsiteY1" fmla="*/ 0 h 3414713"/>
              <a:gd name="connsiteX2" fmla="*/ 2980871 w 2980871"/>
              <a:gd name="connsiteY2" fmla="*/ 3414713 h 3414713"/>
              <a:gd name="connsiteX3" fmla="*/ 0 w 2980871"/>
              <a:gd name="connsiteY3" fmla="*/ 3414713 h 3414713"/>
              <a:gd name="connsiteX4" fmla="*/ 9072 w 2980871"/>
              <a:gd name="connsiteY4" fmla="*/ 172357 h 3414713"/>
              <a:gd name="connsiteX0" fmla="*/ 0 w 2971799"/>
              <a:gd name="connsiteY0" fmla="*/ 172357 h 3414713"/>
              <a:gd name="connsiteX1" fmla="*/ 2971799 w 2971799"/>
              <a:gd name="connsiteY1" fmla="*/ 0 h 3414713"/>
              <a:gd name="connsiteX2" fmla="*/ 2971799 w 2971799"/>
              <a:gd name="connsiteY2" fmla="*/ 3414713 h 3414713"/>
              <a:gd name="connsiteX3" fmla="*/ 1006928 w 2971799"/>
              <a:gd name="connsiteY3" fmla="*/ 3387499 h 3414713"/>
              <a:gd name="connsiteX4" fmla="*/ 0 w 2971799"/>
              <a:gd name="connsiteY4" fmla="*/ 172357 h 3414713"/>
              <a:gd name="connsiteX0" fmla="*/ 1 w 2971800"/>
              <a:gd name="connsiteY0" fmla="*/ 172357 h 3469142"/>
              <a:gd name="connsiteX1" fmla="*/ 2971800 w 2971800"/>
              <a:gd name="connsiteY1" fmla="*/ 0 h 3469142"/>
              <a:gd name="connsiteX2" fmla="*/ 2971800 w 2971800"/>
              <a:gd name="connsiteY2" fmla="*/ 3414713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08300 w 2971800"/>
              <a:gd name="connsiteY2" fmla="*/ 2788784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71800 w 2971800"/>
              <a:gd name="connsiteY2" fmla="*/ 3405641 h 3469142"/>
              <a:gd name="connsiteX3" fmla="*/ 0 w 2971800"/>
              <a:gd name="connsiteY3" fmla="*/ 3469142 h 3469142"/>
              <a:gd name="connsiteX4" fmla="*/ 1 w 2971800"/>
              <a:gd name="connsiteY4" fmla="*/ 172357 h 3469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00" h="3469142">
                <a:moveTo>
                  <a:pt x="1" y="172357"/>
                </a:moveTo>
                <a:lnTo>
                  <a:pt x="2971800" y="0"/>
                </a:lnTo>
                <a:lnTo>
                  <a:pt x="2971800" y="3405641"/>
                </a:lnTo>
                <a:lnTo>
                  <a:pt x="0" y="3469142"/>
                </a:lnTo>
                <a:cubicBezTo>
                  <a:pt x="0" y="2370214"/>
                  <a:pt x="1" y="1271285"/>
                  <a:pt x="1" y="172357"/>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14" name="Text Placeholder 12"/>
          <p:cNvSpPr>
            <a:spLocks noGrp="1"/>
          </p:cNvSpPr>
          <p:nvPr>
            <p:ph type="body" sz="quarter" idx="14" hasCustomPrompt="1"/>
          </p:nvPr>
        </p:nvSpPr>
        <p:spPr>
          <a:xfrm>
            <a:off x="457200" y="1737360"/>
            <a:ext cx="5012871" cy="3606165"/>
          </a:xfrm>
          <a:prstGeom prst="rect">
            <a:avLst/>
          </a:prstGeom>
        </p:spPr>
        <p:txBody>
          <a:bodyPr>
            <a:normAutofit/>
          </a:bodyPr>
          <a:lstStyle>
            <a:lvl1pPr marL="173736" indent="-173736">
              <a:lnSpc>
                <a:spcPct val="100000"/>
              </a:lnSpc>
              <a:spcBef>
                <a:spcPts val="600"/>
              </a:spcBef>
              <a:spcAft>
                <a:spcPts val="300"/>
              </a:spcAft>
              <a:buClr>
                <a:schemeClr val="tx2"/>
              </a:buClr>
              <a:defRPr sz="1800">
                <a:latin typeface="Verdana"/>
                <a:cs typeface="Verdana"/>
              </a:defRPr>
            </a:lvl1pPr>
            <a:lvl2pPr marL="402336" indent="-173736">
              <a:lnSpc>
                <a:spcPct val="100000"/>
              </a:lnSpc>
              <a:spcBef>
                <a:spcPts val="600"/>
              </a:spcBef>
              <a:spcAft>
                <a:spcPts val="300"/>
              </a:spcAft>
              <a:defRPr sz="1600">
                <a:latin typeface="Verdana"/>
                <a:cs typeface="Verdana"/>
              </a:defRPr>
            </a:lvl2pPr>
            <a:lvl3pPr marL="630936" indent="-173736">
              <a:lnSpc>
                <a:spcPct val="100000"/>
              </a:lnSpc>
              <a:spcBef>
                <a:spcPts val="600"/>
              </a:spcBef>
              <a:spcAft>
                <a:spcPts val="300"/>
              </a:spcAft>
              <a:buClr>
                <a:schemeClr val="tx2"/>
              </a:buClr>
              <a:buFont typeface="Arial"/>
              <a:buChar char="•"/>
              <a:defRPr sz="1400">
                <a:latin typeface="Verdana"/>
                <a:cs typeface="Verdana"/>
              </a:defRPr>
            </a:lvl3pPr>
            <a:lvl4pPr marL="859536" indent="-173736">
              <a:lnSpc>
                <a:spcPct val="100000"/>
              </a:lnSpc>
              <a:spcBef>
                <a:spcPts val="600"/>
              </a:spcBef>
              <a:spcAft>
                <a:spcPts val="300"/>
              </a:spcAft>
              <a:defRPr sz="1200">
                <a:latin typeface="Verdana"/>
                <a:cs typeface="Verdana"/>
              </a:defRPr>
            </a:lvl4pPr>
            <a:lvl5pPr marL="1088136" indent="-173736">
              <a:lnSpc>
                <a:spcPct val="100000"/>
              </a:lnSpc>
              <a:spcBef>
                <a:spcPts val="600"/>
              </a:spcBef>
              <a:spcAft>
                <a:spcPts val="300"/>
              </a:spcAft>
              <a:buClr>
                <a:schemeClr val="tx2"/>
              </a:buClr>
              <a:buFont typeface="Arial"/>
              <a:buChar char="»"/>
              <a:defRPr sz="1200">
                <a:latin typeface="Verdana"/>
                <a:cs typeface="Verdana"/>
              </a:defRPr>
            </a:lvl5pPr>
          </a:lstStyle>
          <a:p>
            <a:pPr lvl="0"/>
            <a:r>
              <a:rPr lang="en-US" dirty="0"/>
              <a:t>Click to edit Master text styles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2"/>
          <p:cNvSpPr>
            <a:spLocks noGrp="1"/>
          </p:cNvSpPr>
          <p:nvPr>
            <p:ph type="body" sz="quarter" idx="15"/>
          </p:nvPr>
        </p:nvSpPr>
        <p:spPr>
          <a:xfrm>
            <a:off x="5927271" y="2133601"/>
            <a:ext cx="2581729" cy="3046186"/>
          </a:xfrm>
          <a:prstGeom prst="rect">
            <a:avLst/>
          </a:prstGeom>
          <a:noFill/>
        </p:spPr>
        <p:txBody>
          <a:bodyPr>
            <a:normAutofit/>
          </a:bodyPr>
          <a:lstStyle>
            <a:lvl1pPr marL="173736" indent="-173736">
              <a:lnSpc>
                <a:spcPct val="100000"/>
              </a:lnSpc>
              <a:spcBef>
                <a:spcPts val="600"/>
              </a:spcBef>
              <a:spcAft>
                <a:spcPts val="300"/>
              </a:spcAft>
              <a:buClrTx/>
              <a:defRPr sz="1400">
                <a:solidFill>
                  <a:srgbClr val="FFFFFF"/>
                </a:solidFill>
                <a:latin typeface="Verdana"/>
                <a:cs typeface="Verdana"/>
              </a:defRPr>
            </a:lvl1pPr>
            <a:lvl2pPr marL="402336" indent="-173736">
              <a:lnSpc>
                <a:spcPct val="100000"/>
              </a:lnSpc>
              <a:spcBef>
                <a:spcPts val="600"/>
              </a:spcBef>
              <a:spcAft>
                <a:spcPts val="300"/>
              </a:spcAft>
              <a:buClrTx/>
              <a:defRPr sz="1200">
                <a:solidFill>
                  <a:srgbClr val="FFFFFF"/>
                </a:solidFill>
                <a:latin typeface="Verdana"/>
                <a:cs typeface="Verdana"/>
              </a:defRPr>
            </a:lvl2pPr>
            <a:lvl3pPr marL="630936" indent="-173736">
              <a:lnSpc>
                <a:spcPct val="100000"/>
              </a:lnSpc>
              <a:spcBef>
                <a:spcPts val="600"/>
              </a:spcBef>
              <a:spcAft>
                <a:spcPts val="300"/>
              </a:spcAft>
              <a:buClrTx/>
              <a:buFont typeface="Arial"/>
              <a:buChar char="•"/>
              <a:defRPr sz="1100">
                <a:solidFill>
                  <a:srgbClr val="FFFFFF"/>
                </a:solidFill>
                <a:latin typeface="Verdana"/>
                <a:cs typeface="Verdana"/>
              </a:defRPr>
            </a:lvl3pPr>
            <a:lvl4pPr marL="859536" indent="-173736">
              <a:lnSpc>
                <a:spcPct val="100000"/>
              </a:lnSpc>
              <a:spcBef>
                <a:spcPts val="600"/>
              </a:spcBef>
              <a:spcAft>
                <a:spcPts val="300"/>
              </a:spcAft>
              <a:buClrTx/>
              <a:defRPr sz="1050">
                <a:solidFill>
                  <a:srgbClr val="FFFFFF"/>
                </a:solidFill>
                <a:latin typeface="Verdana"/>
                <a:cs typeface="Verdana"/>
              </a:defRPr>
            </a:lvl4pPr>
            <a:lvl5pPr marL="1088136" indent="-173736">
              <a:lnSpc>
                <a:spcPct val="100000"/>
              </a:lnSpc>
              <a:spcBef>
                <a:spcPts val="600"/>
              </a:spcBef>
              <a:spcAft>
                <a:spcPts val="300"/>
              </a:spcAft>
              <a:buClrTx/>
              <a:buFont typeface="Arial"/>
              <a:buChar char="»"/>
              <a:defRPr sz="1050">
                <a:solidFill>
                  <a:srgbClr val="FFFFFF"/>
                </a:solidFill>
                <a:latin typeface="Verdana"/>
                <a:cs typeface="Verdan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descr="beazley_footerlin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807012"/>
            <a:ext cx="9144000" cy="646176"/>
          </a:xfrm>
          <a:prstGeom prst="rect">
            <a:avLst/>
          </a:prstGeom>
        </p:spPr>
      </p:pic>
      <p:sp>
        <p:nvSpPr>
          <p:cNvPr id="16" name="Title 6"/>
          <p:cNvSpPr>
            <a:spLocks noGrp="1"/>
          </p:cNvSpPr>
          <p:nvPr>
            <p:ph type="title" hasCustomPrompt="1"/>
          </p:nvPr>
        </p:nvSpPr>
        <p:spPr>
          <a:xfrm>
            <a:off x="457200" y="274639"/>
            <a:ext cx="8229600" cy="660081"/>
          </a:xfrm>
          <a:prstGeom prst="rect">
            <a:avLst/>
          </a:prstGeom>
        </p:spPr>
        <p:txBody>
          <a:bodyPr anchor="ctr">
            <a:normAutofit/>
          </a:bodyPr>
          <a:lstStyle>
            <a:lvl1pPr algn="l">
              <a:defRPr sz="3600">
                <a:solidFill>
                  <a:srgbClr val="AC2973"/>
                </a:solidFill>
                <a:latin typeface="Times New Roman"/>
                <a:cs typeface="Times New Roman"/>
              </a:defRPr>
            </a:lvl1pPr>
          </a:lstStyle>
          <a:p>
            <a:r>
              <a:rPr lang="en-US" dirty="0"/>
              <a:t>Title</a:t>
            </a:r>
          </a:p>
        </p:txBody>
      </p:sp>
      <p:sp>
        <p:nvSpPr>
          <p:cNvPr id="17" name="Text Placeholder 8"/>
          <p:cNvSpPr>
            <a:spLocks noGrp="1"/>
          </p:cNvSpPr>
          <p:nvPr>
            <p:ph type="body" sz="quarter" idx="13" hasCustomPrompt="1"/>
          </p:nvPr>
        </p:nvSpPr>
        <p:spPr>
          <a:xfrm>
            <a:off x="457200" y="934720"/>
            <a:ext cx="8229600" cy="345439"/>
          </a:xfrm>
          <a:prstGeom prst="rect">
            <a:avLst/>
          </a:prstGeom>
        </p:spPr>
        <p:txBody>
          <a:bodyPr anchor="ctr">
            <a:noAutofit/>
          </a:bodyPr>
          <a:lstStyle>
            <a:lvl1pPr marL="0" indent="0">
              <a:buNone/>
              <a:defRPr sz="1800">
                <a:latin typeface="Verdana"/>
                <a:cs typeface="Verdana"/>
              </a:defRPr>
            </a:lvl1pPr>
            <a:lvl2pPr marL="457200" indent="0">
              <a:buNone/>
              <a:defRPr sz="1600">
                <a:latin typeface="Verdana"/>
                <a:cs typeface="Verdana"/>
              </a:defRPr>
            </a:lvl2pPr>
            <a:lvl3pPr marL="914400" indent="0">
              <a:buNone/>
              <a:defRPr sz="1600">
                <a:latin typeface="Verdana"/>
                <a:cs typeface="Verdana"/>
              </a:defRPr>
            </a:lvl3pPr>
            <a:lvl4pPr marL="1371600" indent="0">
              <a:buNone/>
              <a:defRPr sz="1600">
                <a:latin typeface="Verdana"/>
                <a:cs typeface="Verdana"/>
              </a:defRPr>
            </a:lvl4pPr>
            <a:lvl5pPr marL="1828800" indent="0">
              <a:buNone/>
              <a:defRPr sz="1600">
                <a:latin typeface="Verdana"/>
                <a:cs typeface="Verdana"/>
              </a:defRPr>
            </a:lvl5pPr>
          </a:lstStyle>
          <a:p>
            <a:pPr lvl="0"/>
            <a:r>
              <a:rPr lang="en-US" dirty="0"/>
              <a:t>Subtitle</a:t>
            </a:r>
          </a:p>
        </p:txBody>
      </p:sp>
      <p:cxnSp>
        <p:nvCxnSpPr>
          <p:cNvPr id="18" name="Straight Connector 17"/>
          <p:cNvCxnSpPr/>
          <p:nvPr userDrawn="1"/>
        </p:nvCxnSpPr>
        <p:spPr>
          <a:xfrm>
            <a:off x="457200" y="1361440"/>
            <a:ext cx="82296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0" name="Slide Number Placeholder 4"/>
          <p:cNvSpPr>
            <a:spLocks noGrp="1"/>
          </p:cNvSpPr>
          <p:nvPr>
            <p:ph type="sldNum" sz="quarter" idx="12"/>
          </p:nvPr>
        </p:nvSpPr>
        <p:spPr>
          <a:xfrm>
            <a:off x="6553200" y="6268720"/>
            <a:ext cx="2133600" cy="589280"/>
          </a:xfrm>
          <a:prstGeom prst="rect">
            <a:avLst/>
          </a:prstGeom>
        </p:spPr>
        <p:txBody>
          <a:bodyPr/>
          <a:lstStyle>
            <a:lvl1pPr algn="r">
              <a:defRPr sz="1400">
                <a:solidFill>
                  <a:schemeClr val="tx1"/>
                </a:solidFill>
                <a:latin typeface="Verdana"/>
                <a:cs typeface="Verdana"/>
              </a:defRPr>
            </a:lvl1pPr>
          </a:lstStyle>
          <a:p>
            <a:fld id="{517EF3EC-CC20-2E4D-A85A-775F66D463CA}" type="slidenum">
              <a:rPr lang="en-US" smtClean="0"/>
              <a:pPr/>
              <a:t>‹#›</a:t>
            </a:fld>
            <a:endParaRPr lang="en-US" dirty="0"/>
          </a:p>
        </p:txBody>
      </p:sp>
    </p:spTree>
    <p:extLst>
      <p:ext uri="{BB962C8B-B14F-4D97-AF65-F5344CB8AC3E}">
        <p14:creationId xmlns:p14="http://schemas.microsoft.com/office/powerpoint/2010/main" val="27017506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Text Content with Sidebar">
    <p:spTree>
      <p:nvGrpSpPr>
        <p:cNvPr id="1" name=""/>
        <p:cNvGrpSpPr/>
        <p:nvPr/>
      </p:nvGrpSpPr>
      <p:grpSpPr>
        <a:xfrm>
          <a:off x="0" y="0"/>
          <a:ext cx="0" cy="0"/>
          <a:chOff x="0" y="0"/>
          <a:chExt cx="0" cy="0"/>
        </a:xfrm>
      </p:grpSpPr>
      <p:sp>
        <p:nvSpPr>
          <p:cNvPr id="10" name="Rectangle 2"/>
          <p:cNvSpPr/>
          <p:nvPr userDrawn="1"/>
        </p:nvSpPr>
        <p:spPr>
          <a:xfrm>
            <a:off x="5715000" y="1737360"/>
            <a:ext cx="2971800" cy="3660595"/>
          </a:xfrm>
          <a:custGeom>
            <a:avLst/>
            <a:gdLst>
              <a:gd name="connsiteX0" fmla="*/ 0 w 2980871"/>
              <a:gd name="connsiteY0" fmla="*/ 0 h 3414713"/>
              <a:gd name="connsiteX1" fmla="*/ 2980871 w 2980871"/>
              <a:gd name="connsiteY1" fmla="*/ 0 h 3414713"/>
              <a:gd name="connsiteX2" fmla="*/ 2980871 w 2980871"/>
              <a:gd name="connsiteY2" fmla="*/ 3414713 h 3414713"/>
              <a:gd name="connsiteX3" fmla="*/ 0 w 2980871"/>
              <a:gd name="connsiteY3" fmla="*/ 3414713 h 3414713"/>
              <a:gd name="connsiteX4" fmla="*/ 0 w 2980871"/>
              <a:gd name="connsiteY4" fmla="*/ 0 h 3414713"/>
              <a:gd name="connsiteX0" fmla="*/ 526143 w 2980871"/>
              <a:gd name="connsiteY0" fmla="*/ 907143 h 3414713"/>
              <a:gd name="connsiteX1" fmla="*/ 2980871 w 2980871"/>
              <a:gd name="connsiteY1" fmla="*/ 0 h 3414713"/>
              <a:gd name="connsiteX2" fmla="*/ 2980871 w 2980871"/>
              <a:gd name="connsiteY2" fmla="*/ 3414713 h 3414713"/>
              <a:gd name="connsiteX3" fmla="*/ 0 w 2980871"/>
              <a:gd name="connsiteY3" fmla="*/ 3414713 h 3414713"/>
              <a:gd name="connsiteX4" fmla="*/ 526143 w 2980871"/>
              <a:gd name="connsiteY4" fmla="*/ 907143 h 3414713"/>
              <a:gd name="connsiteX0" fmla="*/ 9072 w 2980871"/>
              <a:gd name="connsiteY0" fmla="*/ 172357 h 3414713"/>
              <a:gd name="connsiteX1" fmla="*/ 2980871 w 2980871"/>
              <a:gd name="connsiteY1" fmla="*/ 0 h 3414713"/>
              <a:gd name="connsiteX2" fmla="*/ 2980871 w 2980871"/>
              <a:gd name="connsiteY2" fmla="*/ 3414713 h 3414713"/>
              <a:gd name="connsiteX3" fmla="*/ 0 w 2980871"/>
              <a:gd name="connsiteY3" fmla="*/ 3414713 h 3414713"/>
              <a:gd name="connsiteX4" fmla="*/ 9072 w 2980871"/>
              <a:gd name="connsiteY4" fmla="*/ 172357 h 3414713"/>
              <a:gd name="connsiteX0" fmla="*/ 0 w 2971799"/>
              <a:gd name="connsiteY0" fmla="*/ 172357 h 3414713"/>
              <a:gd name="connsiteX1" fmla="*/ 2971799 w 2971799"/>
              <a:gd name="connsiteY1" fmla="*/ 0 h 3414713"/>
              <a:gd name="connsiteX2" fmla="*/ 2971799 w 2971799"/>
              <a:gd name="connsiteY2" fmla="*/ 3414713 h 3414713"/>
              <a:gd name="connsiteX3" fmla="*/ 1006928 w 2971799"/>
              <a:gd name="connsiteY3" fmla="*/ 3387499 h 3414713"/>
              <a:gd name="connsiteX4" fmla="*/ 0 w 2971799"/>
              <a:gd name="connsiteY4" fmla="*/ 172357 h 3414713"/>
              <a:gd name="connsiteX0" fmla="*/ 1 w 2971800"/>
              <a:gd name="connsiteY0" fmla="*/ 172357 h 3469142"/>
              <a:gd name="connsiteX1" fmla="*/ 2971800 w 2971800"/>
              <a:gd name="connsiteY1" fmla="*/ 0 h 3469142"/>
              <a:gd name="connsiteX2" fmla="*/ 2971800 w 2971800"/>
              <a:gd name="connsiteY2" fmla="*/ 3414713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08300 w 2971800"/>
              <a:gd name="connsiteY2" fmla="*/ 2788784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71800 w 2971800"/>
              <a:gd name="connsiteY2" fmla="*/ 3405641 h 3469142"/>
              <a:gd name="connsiteX3" fmla="*/ 0 w 2971800"/>
              <a:gd name="connsiteY3" fmla="*/ 3469142 h 3469142"/>
              <a:gd name="connsiteX4" fmla="*/ 1 w 2971800"/>
              <a:gd name="connsiteY4" fmla="*/ 172357 h 3469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00" h="3469142">
                <a:moveTo>
                  <a:pt x="1" y="172357"/>
                </a:moveTo>
                <a:lnTo>
                  <a:pt x="2971800" y="0"/>
                </a:lnTo>
                <a:lnTo>
                  <a:pt x="2971800" y="3405641"/>
                </a:lnTo>
                <a:lnTo>
                  <a:pt x="0" y="3469142"/>
                </a:lnTo>
                <a:cubicBezTo>
                  <a:pt x="0" y="2370214"/>
                  <a:pt x="1" y="1271285"/>
                  <a:pt x="1" y="172357"/>
                </a:cubicBez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14" name="Text Placeholder 12"/>
          <p:cNvSpPr>
            <a:spLocks noGrp="1"/>
          </p:cNvSpPr>
          <p:nvPr>
            <p:ph type="body" sz="quarter" idx="14" hasCustomPrompt="1"/>
          </p:nvPr>
        </p:nvSpPr>
        <p:spPr>
          <a:xfrm>
            <a:off x="457200" y="1737360"/>
            <a:ext cx="5012871" cy="3606165"/>
          </a:xfrm>
          <a:prstGeom prst="rect">
            <a:avLst/>
          </a:prstGeom>
        </p:spPr>
        <p:txBody>
          <a:bodyPr>
            <a:normAutofit/>
          </a:bodyPr>
          <a:lstStyle>
            <a:lvl1pPr marL="173736" indent="-173736">
              <a:lnSpc>
                <a:spcPct val="100000"/>
              </a:lnSpc>
              <a:spcBef>
                <a:spcPts val="600"/>
              </a:spcBef>
              <a:spcAft>
                <a:spcPts val="300"/>
              </a:spcAft>
              <a:buClr>
                <a:schemeClr val="tx2"/>
              </a:buClr>
              <a:defRPr sz="1800">
                <a:latin typeface="Verdana"/>
                <a:cs typeface="Verdana"/>
              </a:defRPr>
            </a:lvl1pPr>
            <a:lvl2pPr marL="402336" indent="-173736">
              <a:lnSpc>
                <a:spcPct val="100000"/>
              </a:lnSpc>
              <a:spcBef>
                <a:spcPts val="600"/>
              </a:spcBef>
              <a:spcAft>
                <a:spcPts val="300"/>
              </a:spcAft>
              <a:defRPr sz="1600">
                <a:latin typeface="Verdana"/>
                <a:cs typeface="Verdana"/>
              </a:defRPr>
            </a:lvl2pPr>
            <a:lvl3pPr marL="630936" indent="-173736">
              <a:lnSpc>
                <a:spcPct val="100000"/>
              </a:lnSpc>
              <a:spcBef>
                <a:spcPts val="600"/>
              </a:spcBef>
              <a:spcAft>
                <a:spcPts val="300"/>
              </a:spcAft>
              <a:buClr>
                <a:schemeClr val="tx2"/>
              </a:buClr>
              <a:buFont typeface="Arial"/>
              <a:buChar char="•"/>
              <a:defRPr sz="1400">
                <a:latin typeface="Verdana"/>
                <a:cs typeface="Verdana"/>
              </a:defRPr>
            </a:lvl3pPr>
            <a:lvl4pPr marL="859536" indent="-173736">
              <a:lnSpc>
                <a:spcPct val="100000"/>
              </a:lnSpc>
              <a:spcBef>
                <a:spcPts val="600"/>
              </a:spcBef>
              <a:spcAft>
                <a:spcPts val="300"/>
              </a:spcAft>
              <a:defRPr sz="1200">
                <a:latin typeface="Verdana"/>
                <a:cs typeface="Verdana"/>
              </a:defRPr>
            </a:lvl4pPr>
            <a:lvl5pPr marL="1088136" indent="-173736">
              <a:lnSpc>
                <a:spcPct val="100000"/>
              </a:lnSpc>
              <a:spcBef>
                <a:spcPts val="600"/>
              </a:spcBef>
              <a:spcAft>
                <a:spcPts val="300"/>
              </a:spcAft>
              <a:buClr>
                <a:schemeClr val="tx2"/>
              </a:buClr>
              <a:buFont typeface="Arial"/>
              <a:buChar char="»"/>
              <a:defRPr sz="1200">
                <a:latin typeface="Verdana"/>
                <a:cs typeface="Verdana"/>
              </a:defRPr>
            </a:lvl5pPr>
          </a:lstStyle>
          <a:p>
            <a:pPr lvl="0"/>
            <a:r>
              <a:rPr lang="en-US" dirty="0"/>
              <a:t>Click to edit Master text styles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2"/>
          <p:cNvSpPr>
            <a:spLocks noGrp="1"/>
          </p:cNvSpPr>
          <p:nvPr>
            <p:ph type="body" sz="quarter" idx="15"/>
          </p:nvPr>
        </p:nvSpPr>
        <p:spPr>
          <a:xfrm>
            <a:off x="5927271" y="2133601"/>
            <a:ext cx="2581729" cy="3046186"/>
          </a:xfrm>
          <a:prstGeom prst="rect">
            <a:avLst/>
          </a:prstGeom>
          <a:noFill/>
        </p:spPr>
        <p:txBody>
          <a:bodyPr>
            <a:normAutofit/>
          </a:bodyPr>
          <a:lstStyle>
            <a:lvl1pPr marL="173736" indent="-173736">
              <a:lnSpc>
                <a:spcPct val="100000"/>
              </a:lnSpc>
              <a:spcBef>
                <a:spcPts val="600"/>
              </a:spcBef>
              <a:spcAft>
                <a:spcPts val="300"/>
              </a:spcAft>
              <a:buClrTx/>
              <a:defRPr sz="1400">
                <a:solidFill>
                  <a:srgbClr val="FFFFFF"/>
                </a:solidFill>
                <a:latin typeface="Verdana"/>
                <a:cs typeface="Verdana"/>
              </a:defRPr>
            </a:lvl1pPr>
            <a:lvl2pPr marL="402336" indent="-173736">
              <a:lnSpc>
                <a:spcPct val="100000"/>
              </a:lnSpc>
              <a:spcBef>
                <a:spcPts val="600"/>
              </a:spcBef>
              <a:spcAft>
                <a:spcPts val="300"/>
              </a:spcAft>
              <a:buClrTx/>
              <a:defRPr sz="1200">
                <a:solidFill>
                  <a:srgbClr val="FFFFFF"/>
                </a:solidFill>
                <a:latin typeface="Verdana"/>
                <a:cs typeface="Verdana"/>
              </a:defRPr>
            </a:lvl2pPr>
            <a:lvl3pPr marL="630936" indent="-173736">
              <a:lnSpc>
                <a:spcPct val="100000"/>
              </a:lnSpc>
              <a:spcBef>
                <a:spcPts val="600"/>
              </a:spcBef>
              <a:spcAft>
                <a:spcPts val="300"/>
              </a:spcAft>
              <a:buClrTx/>
              <a:buFont typeface="Arial"/>
              <a:buChar char="•"/>
              <a:defRPr sz="1100">
                <a:solidFill>
                  <a:srgbClr val="FFFFFF"/>
                </a:solidFill>
                <a:latin typeface="Verdana"/>
                <a:cs typeface="Verdana"/>
              </a:defRPr>
            </a:lvl3pPr>
            <a:lvl4pPr marL="859536" indent="-173736">
              <a:lnSpc>
                <a:spcPct val="100000"/>
              </a:lnSpc>
              <a:spcBef>
                <a:spcPts val="600"/>
              </a:spcBef>
              <a:spcAft>
                <a:spcPts val="300"/>
              </a:spcAft>
              <a:buClrTx/>
              <a:defRPr sz="1050">
                <a:solidFill>
                  <a:srgbClr val="FFFFFF"/>
                </a:solidFill>
                <a:latin typeface="Verdana"/>
                <a:cs typeface="Verdana"/>
              </a:defRPr>
            </a:lvl4pPr>
            <a:lvl5pPr marL="1088136" indent="-173736">
              <a:lnSpc>
                <a:spcPct val="100000"/>
              </a:lnSpc>
              <a:spcBef>
                <a:spcPts val="600"/>
              </a:spcBef>
              <a:spcAft>
                <a:spcPts val="300"/>
              </a:spcAft>
              <a:buClrTx/>
              <a:buFont typeface="Arial"/>
              <a:buChar char="»"/>
              <a:defRPr sz="1050">
                <a:solidFill>
                  <a:srgbClr val="FFFFFF"/>
                </a:solidFill>
                <a:latin typeface="Verdana"/>
                <a:cs typeface="Verdan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descr="beazley_footerlin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807012"/>
            <a:ext cx="9144000" cy="646176"/>
          </a:xfrm>
          <a:prstGeom prst="rect">
            <a:avLst/>
          </a:prstGeom>
        </p:spPr>
      </p:pic>
      <p:sp>
        <p:nvSpPr>
          <p:cNvPr id="16" name="Title 6"/>
          <p:cNvSpPr>
            <a:spLocks noGrp="1"/>
          </p:cNvSpPr>
          <p:nvPr>
            <p:ph type="title" hasCustomPrompt="1"/>
          </p:nvPr>
        </p:nvSpPr>
        <p:spPr>
          <a:xfrm>
            <a:off x="457200" y="274639"/>
            <a:ext cx="8229600" cy="660081"/>
          </a:xfrm>
          <a:prstGeom prst="rect">
            <a:avLst/>
          </a:prstGeom>
        </p:spPr>
        <p:txBody>
          <a:bodyPr anchor="ctr">
            <a:normAutofit/>
          </a:bodyPr>
          <a:lstStyle>
            <a:lvl1pPr algn="l">
              <a:defRPr sz="3600">
                <a:solidFill>
                  <a:srgbClr val="AC2973"/>
                </a:solidFill>
                <a:latin typeface="Times New Roman"/>
                <a:cs typeface="Times New Roman"/>
              </a:defRPr>
            </a:lvl1pPr>
          </a:lstStyle>
          <a:p>
            <a:r>
              <a:rPr lang="en-US" dirty="0"/>
              <a:t>Title</a:t>
            </a:r>
          </a:p>
        </p:txBody>
      </p:sp>
      <p:sp>
        <p:nvSpPr>
          <p:cNvPr id="17" name="Text Placeholder 8"/>
          <p:cNvSpPr>
            <a:spLocks noGrp="1"/>
          </p:cNvSpPr>
          <p:nvPr>
            <p:ph type="body" sz="quarter" idx="13" hasCustomPrompt="1"/>
          </p:nvPr>
        </p:nvSpPr>
        <p:spPr>
          <a:xfrm>
            <a:off x="457200" y="934720"/>
            <a:ext cx="8229600" cy="345439"/>
          </a:xfrm>
          <a:prstGeom prst="rect">
            <a:avLst/>
          </a:prstGeom>
        </p:spPr>
        <p:txBody>
          <a:bodyPr anchor="ctr">
            <a:noAutofit/>
          </a:bodyPr>
          <a:lstStyle>
            <a:lvl1pPr marL="0" indent="0">
              <a:buNone/>
              <a:defRPr sz="1800">
                <a:latin typeface="Verdana"/>
                <a:cs typeface="Verdana"/>
              </a:defRPr>
            </a:lvl1pPr>
            <a:lvl2pPr marL="457200" indent="0">
              <a:buNone/>
              <a:defRPr sz="1600">
                <a:latin typeface="Verdana"/>
                <a:cs typeface="Verdana"/>
              </a:defRPr>
            </a:lvl2pPr>
            <a:lvl3pPr marL="914400" indent="0">
              <a:buNone/>
              <a:defRPr sz="1600">
                <a:latin typeface="Verdana"/>
                <a:cs typeface="Verdana"/>
              </a:defRPr>
            </a:lvl3pPr>
            <a:lvl4pPr marL="1371600" indent="0">
              <a:buNone/>
              <a:defRPr sz="1600">
                <a:latin typeface="Verdana"/>
                <a:cs typeface="Verdana"/>
              </a:defRPr>
            </a:lvl4pPr>
            <a:lvl5pPr marL="1828800" indent="0">
              <a:buNone/>
              <a:defRPr sz="1600">
                <a:latin typeface="Verdana"/>
                <a:cs typeface="Verdana"/>
              </a:defRPr>
            </a:lvl5pPr>
          </a:lstStyle>
          <a:p>
            <a:pPr lvl="0"/>
            <a:r>
              <a:rPr lang="en-US" dirty="0"/>
              <a:t>Subtitle</a:t>
            </a:r>
          </a:p>
        </p:txBody>
      </p:sp>
      <p:cxnSp>
        <p:nvCxnSpPr>
          <p:cNvPr id="18" name="Straight Connector 17"/>
          <p:cNvCxnSpPr/>
          <p:nvPr userDrawn="1"/>
        </p:nvCxnSpPr>
        <p:spPr>
          <a:xfrm>
            <a:off x="457200" y="1361440"/>
            <a:ext cx="82296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0" name="Slide Number Placeholder 4"/>
          <p:cNvSpPr>
            <a:spLocks noGrp="1"/>
          </p:cNvSpPr>
          <p:nvPr>
            <p:ph type="sldNum" sz="quarter" idx="12"/>
          </p:nvPr>
        </p:nvSpPr>
        <p:spPr>
          <a:xfrm>
            <a:off x="6553200" y="6268720"/>
            <a:ext cx="2133600" cy="589280"/>
          </a:xfrm>
          <a:prstGeom prst="rect">
            <a:avLst/>
          </a:prstGeom>
        </p:spPr>
        <p:txBody>
          <a:bodyPr/>
          <a:lstStyle>
            <a:lvl1pPr algn="r">
              <a:defRPr sz="1400">
                <a:solidFill>
                  <a:schemeClr val="tx1"/>
                </a:solidFill>
                <a:latin typeface="Verdana"/>
                <a:cs typeface="Verdana"/>
              </a:defRPr>
            </a:lvl1pPr>
          </a:lstStyle>
          <a:p>
            <a:fld id="{517EF3EC-CC20-2E4D-A85A-775F66D463CA}" type="slidenum">
              <a:rPr lang="en-US" smtClean="0"/>
              <a:pPr/>
              <a:t>‹#›</a:t>
            </a:fld>
            <a:endParaRPr lang="en-US" dirty="0"/>
          </a:p>
        </p:txBody>
      </p:sp>
    </p:spTree>
    <p:extLst>
      <p:ext uri="{BB962C8B-B14F-4D97-AF65-F5344CB8AC3E}">
        <p14:creationId xmlns:p14="http://schemas.microsoft.com/office/powerpoint/2010/main" val="25638559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hree Column Boxes with Icons">
    <p:spTree>
      <p:nvGrpSpPr>
        <p:cNvPr id="1" name=""/>
        <p:cNvGrpSpPr/>
        <p:nvPr/>
      </p:nvGrpSpPr>
      <p:grpSpPr>
        <a:xfrm>
          <a:off x="0" y="0"/>
          <a:ext cx="0" cy="0"/>
          <a:chOff x="0" y="0"/>
          <a:chExt cx="0" cy="0"/>
        </a:xfrm>
      </p:grpSpPr>
      <p:sp>
        <p:nvSpPr>
          <p:cNvPr id="10" name="Rectangle 2"/>
          <p:cNvSpPr/>
          <p:nvPr userDrawn="1"/>
        </p:nvSpPr>
        <p:spPr>
          <a:xfrm>
            <a:off x="457201" y="2346960"/>
            <a:ext cx="2387600" cy="2996565"/>
          </a:xfrm>
          <a:custGeom>
            <a:avLst/>
            <a:gdLst>
              <a:gd name="connsiteX0" fmla="*/ 0 w 2980871"/>
              <a:gd name="connsiteY0" fmla="*/ 0 h 3414713"/>
              <a:gd name="connsiteX1" fmla="*/ 2980871 w 2980871"/>
              <a:gd name="connsiteY1" fmla="*/ 0 h 3414713"/>
              <a:gd name="connsiteX2" fmla="*/ 2980871 w 2980871"/>
              <a:gd name="connsiteY2" fmla="*/ 3414713 h 3414713"/>
              <a:gd name="connsiteX3" fmla="*/ 0 w 2980871"/>
              <a:gd name="connsiteY3" fmla="*/ 3414713 h 3414713"/>
              <a:gd name="connsiteX4" fmla="*/ 0 w 2980871"/>
              <a:gd name="connsiteY4" fmla="*/ 0 h 3414713"/>
              <a:gd name="connsiteX0" fmla="*/ 526143 w 2980871"/>
              <a:gd name="connsiteY0" fmla="*/ 907143 h 3414713"/>
              <a:gd name="connsiteX1" fmla="*/ 2980871 w 2980871"/>
              <a:gd name="connsiteY1" fmla="*/ 0 h 3414713"/>
              <a:gd name="connsiteX2" fmla="*/ 2980871 w 2980871"/>
              <a:gd name="connsiteY2" fmla="*/ 3414713 h 3414713"/>
              <a:gd name="connsiteX3" fmla="*/ 0 w 2980871"/>
              <a:gd name="connsiteY3" fmla="*/ 3414713 h 3414713"/>
              <a:gd name="connsiteX4" fmla="*/ 526143 w 2980871"/>
              <a:gd name="connsiteY4" fmla="*/ 907143 h 3414713"/>
              <a:gd name="connsiteX0" fmla="*/ 9072 w 2980871"/>
              <a:gd name="connsiteY0" fmla="*/ 172357 h 3414713"/>
              <a:gd name="connsiteX1" fmla="*/ 2980871 w 2980871"/>
              <a:gd name="connsiteY1" fmla="*/ 0 h 3414713"/>
              <a:gd name="connsiteX2" fmla="*/ 2980871 w 2980871"/>
              <a:gd name="connsiteY2" fmla="*/ 3414713 h 3414713"/>
              <a:gd name="connsiteX3" fmla="*/ 0 w 2980871"/>
              <a:gd name="connsiteY3" fmla="*/ 3414713 h 3414713"/>
              <a:gd name="connsiteX4" fmla="*/ 9072 w 2980871"/>
              <a:gd name="connsiteY4" fmla="*/ 172357 h 3414713"/>
              <a:gd name="connsiteX0" fmla="*/ 0 w 2971799"/>
              <a:gd name="connsiteY0" fmla="*/ 172357 h 3414713"/>
              <a:gd name="connsiteX1" fmla="*/ 2971799 w 2971799"/>
              <a:gd name="connsiteY1" fmla="*/ 0 h 3414713"/>
              <a:gd name="connsiteX2" fmla="*/ 2971799 w 2971799"/>
              <a:gd name="connsiteY2" fmla="*/ 3414713 h 3414713"/>
              <a:gd name="connsiteX3" fmla="*/ 1006928 w 2971799"/>
              <a:gd name="connsiteY3" fmla="*/ 3387499 h 3414713"/>
              <a:gd name="connsiteX4" fmla="*/ 0 w 2971799"/>
              <a:gd name="connsiteY4" fmla="*/ 172357 h 3414713"/>
              <a:gd name="connsiteX0" fmla="*/ 1 w 2971800"/>
              <a:gd name="connsiteY0" fmla="*/ 172357 h 3469142"/>
              <a:gd name="connsiteX1" fmla="*/ 2971800 w 2971800"/>
              <a:gd name="connsiteY1" fmla="*/ 0 h 3469142"/>
              <a:gd name="connsiteX2" fmla="*/ 2971800 w 2971800"/>
              <a:gd name="connsiteY2" fmla="*/ 3414713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08300 w 2971800"/>
              <a:gd name="connsiteY2" fmla="*/ 2788784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71800 w 2971800"/>
              <a:gd name="connsiteY2" fmla="*/ 3405641 h 3469142"/>
              <a:gd name="connsiteX3" fmla="*/ 0 w 2971800"/>
              <a:gd name="connsiteY3" fmla="*/ 3469142 h 3469142"/>
              <a:gd name="connsiteX4" fmla="*/ 1 w 2971800"/>
              <a:gd name="connsiteY4" fmla="*/ 172357 h 3469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00" h="3469142">
                <a:moveTo>
                  <a:pt x="1" y="172357"/>
                </a:moveTo>
                <a:lnTo>
                  <a:pt x="2971800" y="0"/>
                </a:lnTo>
                <a:lnTo>
                  <a:pt x="2971800" y="3405641"/>
                </a:lnTo>
                <a:lnTo>
                  <a:pt x="0" y="3469142"/>
                </a:lnTo>
                <a:cubicBezTo>
                  <a:pt x="0" y="2370214"/>
                  <a:pt x="1" y="1271285"/>
                  <a:pt x="1" y="172357"/>
                </a:cubicBezTo>
                <a:close/>
              </a:path>
            </a:pathLst>
          </a:custGeom>
          <a:solidFill>
            <a:srgbClr val="AC29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2"/>
          <p:cNvSpPr/>
          <p:nvPr userDrawn="1"/>
        </p:nvSpPr>
        <p:spPr>
          <a:xfrm>
            <a:off x="3397433" y="2346960"/>
            <a:ext cx="2387599" cy="2996565"/>
          </a:xfrm>
          <a:custGeom>
            <a:avLst/>
            <a:gdLst>
              <a:gd name="connsiteX0" fmla="*/ 0 w 2980871"/>
              <a:gd name="connsiteY0" fmla="*/ 0 h 3414713"/>
              <a:gd name="connsiteX1" fmla="*/ 2980871 w 2980871"/>
              <a:gd name="connsiteY1" fmla="*/ 0 h 3414713"/>
              <a:gd name="connsiteX2" fmla="*/ 2980871 w 2980871"/>
              <a:gd name="connsiteY2" fmla="*/ 3414713 h 3414713"/>
              <a:gd name="connsiteX3" fmla="*/ 0 w 2980871"/>
              <a:gd name="connsiteY3" fmla="*/ 3414713 h 3414713"/>
              <a:gd name="connsiteX4" fmla="*/ 0 w 2980871"/>
              <a:gd name="connsiteY4" fmla="*/ 0 h 3414713"/>
              <a:gd name="connsiteX0" fmla="*/ 526143 w 2980871"/>
              <a:gd name="connsiteY0" fmla="*/ 907143 h 3414713"/>
              <a:gd name="connsiteX1" fmla="*/ 2980871 w 2980871"/>
              <a:gd name="connsiteY1" fmla="*/ 0 h 3414713"/>
              <a:gd name="connsiteX2" fmla="*/ 2980871 w 2980871"/>
              <a:gd name="connsiteY2" fmla="*/ 3414713 h 3414713"/>
              <a:gd name="connsiteX3" fmla="*/ 0 w 2980871"/>
              <a:gd name="connsiteY3" fmla="*/ 3414713 h 3414713"/>
              <a:gd name="connsiteX4" fmla="*/ 526143 w 2980871"/>
              <a:gd name="connsiteY4" fmla="*/ 907143 h 3414713"/>
              <a:gd name="connsiteX0" fmla="*/ 9072 w 2980871"/>
              <a:gd name="connsiteY0" fmla="*/ 172357 h 3414713"/>
              <a:gd name="connsiteX1" fmla="*/ 2980871 w 2980871"/>
              <a:gd name="connsiteY1" fmla="*/ 0 h 3414713"/>
              <a:gd name="connsiteX2" fmla="*/ 2980871 w 2980871"/>
              <a:gd name="connsiteY2" fmla="*/ 3414713 h 3414713"/>
              <a:gd name="connsiteX3" fmla="*/ 0 w 2980871"/>
              <a:gd name="connsiteY3" fmla="*/ 3414713 h 3414713"/>
              <a:gd name="connsiteX4" fmla="*/ 9072 w 2980871"/>
              <a:gd name="connsiteY4" fmla="*/ 172357 h 3414713"/>
              <a:gd name="connsiteX0" fmla="*/ 0 w 2971799"/>
              <a:gd name="connsiteY0" fmla="*/ 172357 h 3414713"/>
              <a:gd name="connsiteX1" fmla="*/ 2971799 w 2971799"/>
              <a:gd name="connsiteY1" fmla="*/ 0 h 3414713"/>
              <a:gd name="connsiteX2" fmla="*/ 2971799 w 2971799"/>
              <a:gd name="connsiteY2" fmla="*/ 3414713 h 3414713"/>
              <a:gd name="connsiteX3" fmla="*/ 1006928 w 2971799"/>
              <a:gd name="connsiteY3" fmla="*/ 3387499 h 3414713"/>
              <a:gd name="connsiteX4" fmla="*/ 0 w 2971799"/>
              <a:gd name="connsiteY4" fmla="*/ 172357 h 3414713"/>
              <a:gd name="connsiteX0" fmla="*/ 1 w 2971800"/>
              <a:gd name="connsiteY0" fmla="*/ 172357 h 3469142"/>
              <a:gd name="connsiteX1" fmla="*/ 2971800 w 2971800"/>
              <a:gd name="connsiteY1" fmla="*/ 0 h 3469142"/>
              <a:gd name="connsiteX2" fmla="*/ 2971800 w 2971800"/>
              <a:gd name="connsiteY2" fmla="*/ 3414713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08300 w 2971800"/>
              <a:gd name="connsiteY2" fmla="*/ 2788784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71800 w 2971800"/>
              <a:gd name="connsiteY2" fmla="*/ 3405641 h 3469142"/>
              <a:gd name="connsiteX3" fmla="*/ 0 w 2971800"/>
              <a:gd name="connsiteY3" fmla="*/ 3469142 h 3469142"/>
              <a:gd name="connsiteX4" fmla="*/ 1 w 2971800"/>
              <a:gd name="connsiteY4" fmla="*/ 172357 h 3469142"/>
              <a:gd name="connsiteX0" fmla="*/ 1 w 2971800"/>
              <a:gd name="connsiteY0" fmla="*/ -1 h 3296784"/>
              <a:gd name="connsiteX1" fmla="*/ 2971800 w 2971800"/>
              <a:gd name="connsiteY1" fmla="*/ 56242 h 3296784"/>
              <a:gd name="connsiteX2" fmla="*/ 2971800 w 2971800"/>
              <a:gd name="connsiteY2" fmla="*/ 3233283 h 3296784"/>
              <a:gd name="connsiteX3" fmla="*/ 0 w 2971800"/>
              <a:gd name="connsiteY3" fmla="*/ 3296784 h 3296784"/>
              <a:gd name="connsiteX4" fmla="*/ 1 w 2971800"/>
              <a:gd name="connsiteY4" fmla="*/ -1 h 3296784"/>
              <a:gd name="connsiteX0" fmla="*/ 0 w 2971799"/>
              <a:gd name="connsiteY0" fmla="*/ 1 h 3233285"/>
              <a:gd name="connsiteX1" fmla="*/ 2971799 w 2971799"/>
              <a:gd name="connsiteY1" fmla="*/ 56244 h 3233285"/>
              <a:gd name="connsiteX2" fmla="*/ 2971799 w 2971799"/>
              <a:gd name="connsiteY2" fmla="*/ 3233285 h 3233285"/>
              <a:gd name="connsiteX3" fmla="*/ 12645 w 2971799"/>
              <a:gd name="connsiteY3" fmla="*/ 3129146 h 3233285"/>
              <a:gd name="connsiteX4" fmla="*/ 0 w 2971799"/>
              <a:gd name="connsiteY4" fmla="*/ 1 h 3233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799" h="3233285">
                <a:moveTo>
                  <a:pt x="0" y="1"/>
                </a:moveTo>
                <a:lnTo>
                  <a:pt x="2971799" y="56244"/>
                </a:lnTo>
                <a:lnTo>
                  <a:pt x="2971799" y="3233285"/>
                </a:lnTo>
                <a:lnTo>
                  <a:pt x="12645" y="3129146"/>
                </a:lnTo>
                <a:cubicBezTo>
                  <a:pt x="12645" y="2030218"/>
                  <a:pt x="0" y="1098929"/>
                  <a:pt x="0" y="1"/>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2"/>
          <p:cNvSpPr/>
          <p:nvPr userDrawn="1"/>
        </p:nvSpPr>
        <p:spPr>
          <a:xfrm>
            <a:off x="6299201" y="2214759"/>
            <a:ext cx="2387600" cy="3128766"/>
          </a:xfrm>
          <a:custGeom>
            <a:avLst/>
            <a:gdLst>
              <a:gd name="connsiteX0" fmla="*/ 0 w 2980871"/>
              <a:gd name="connsiteY0" fmla="*/ 0 h 3414713"/>
              <a:gd name="connsiteX1" fmla="*/ 2980871 w 2980871"/>
              <a:gd name="connsiteY1" fmla="*/ 0 h 3414713"/>
              <a:gd name="connsiteX2" fmla="*/ 2980871 w 2980871"/>
              <a:gd name="connsiteY2" fmla="*/ 3414713 h 3414713"/>
              <a:gd name="connsiteX3" fmla="*/ 0 w 2980871"/>
              <a:gd name="connsiteY3" fmla="*/ 3414713 h 3414713"/>
              <a:gd name="connsiteX4" fmla="*/ 0 w 2980871"/>
              <a:gd name="connsiteY4" fmla="*/ 0 h 3414713"/>
              <a:gd name="connsiteX0" fmla="*/ 526143 w 2980871"/>
              <a:gd name="connsiteY0" fmla="*/ 907143 h 3414713"/>
              <a:gd name="connsiteX1" fmla="*/ 2980871 w 2980871"/>
              <a:gd name="connsiteY1" fmla="*/ 0 h 3414713"/>
              <a:gd name="connsiteX2" fmla="*/ 2980871 w 2980871"/>
              <a:gd name="connsiteY2" fmla="*/ 3414713 h 3414713"/>
              <a:gd name="connsiteX3" fmla="*/ 0 w 2980871"/>
              <a:gd name="connsiteY3" fmla="*/ 3414713 h 3414713"/>
              <a:gd name="connsiteX4" fmla="*/ 526143 w 2980871"/>
              <a:gd name="connsiteY4" fmla="*/ 907143 h 3414713"/>
              <a:gd name="connsiteX0" fmla="*/ 9072 w 2980871"/>
              <a:gd name="connsiteY0" fmla="*/ 172357 h 3414713"/>
              <a:gd name="connsiteX1" fmla="*/ 2980871 w 2980871"/>
              <a:gd name="connsiteY1" fmla="*/ 0 h 3414713"/>
              <a:gd name="connsiteX2" fmla="*/ 2980871 w 2980871"/>
              <a:gd name="connsiteY2" fmla="*/ 3414713 h 3414713"/>
              <a:gd name="connsiteX3" fmla="*/ 0 w 2980871"/>
              <a:gd name="connsiteY3" fmla="*/ 3414713 h 3414713"/>
              <a:gd name="connsiteX4" fmla="*/ 9072 w 2980871"/>
              <a:gd name="connsiteY4" fmla="*/ 172357 h 3414713"/>
              <a:gd name="connsiteX0" fmla="*/ 0 w 2971799"/>
              <a:gd name="connsiteY0" fmla="*/ 172357 h 3414713"/>
              <a:gd name="connsiteX1" fmla="*/ 2971799 w 2971799"/>
              <a:gd name="connsiteY1" fmla="*/ 0 h 3414713"/>
              <a:gd name="connsiteX2" fmla="*/ 2971799 w 2971799"/>
              <a:gd name="connsiteY2" fmla="*/ 3414713 h 3414713"/>
              <a:gd name="connsiteX3" fmla="*/ 1006928 w 2971799"/>
              <a:gd name="connsiteY3" fmla="*/ 3387499 h 3414713"/>
              <a:gd name="connsiteX4" fmla="*/ 0 w 2971799"/>
              <a:gd name="connsiteY4" fmla="*/ 172357 h 3414713"/>
              <a:gd name="connsiteX0" fmla="*/ 1 w 2971800"/>
              <a:gd name="connsiteY0" fmla="*/ 172357 h 3469142"/>
              <a:gd name="connsiteX1" fmla="*/ 2971800 w 2971800"/>
              <a:gd name="connsiteY1" fmla="*/ 0 h 3469142"/>
              <a:gd name="connsiteX2" fmla="*/ 2971800 w 2971800"/>
              <a:gd name="connsiteY2" fmla="*/ 3414713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08300 w 2971800"/>
              <a:gd name="connsiteY2" fmla="*/ 2788784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71800 w 2971800"/>
              <a:gd name="connsiteY2" fmla="*/ 3405641 h 3469142"/>
              <a:gd name="connsiteX3" fmla="*/ 0 w 2971800"/>
              <a:gd name="connsiteY3" fmla="*/ 3469142 h 3469142"/>
              <a:gd name="connsiteX4" fmla="*/ 1 w 2971800"/>
              <a:gd name="connsiteY4" fmla="*/ 172357 h 3469142"/>
              <a:gd name="connsiteX0" fmla="*/ 12647 w 2971800"/>
              <a:gd name="connsiteY0" fmla="*/ 35198 h 3469142"/>
              <a:gd name="connsiteX1" fmla="*/ 2971800 w 2971800"/>
              <a:gd name="connsiteY1" fmla="*/ 0 h 3469142"/>
              <a:gd name="connsiteX2" fmla="*/ 2971800 w 2971800"/>
              <a:gd name="connsiteY2" fmla="*/ 3405641 h 3469142"/>
              <a:gd name="connsiteX3" fmla="*/ 0 w 2971800"/>
              <a:gd name="connsiteY3" fmla="*/ 3469142 h 3469142"/>
              <a:gd name="connsiteX4" fmla="*/ 12647 w 2971800"/>
              <a:gd name="connsiteY4" fmla="*/ 35198 h 3469142"/>
              <a:gd name="connsiteX0" fmla="*/ 12647 w 2971800"/>
              <a:gd name="connsiteY0" fmla="*/ 0 h 3433944"/>
              <a:gd name="connsiteX1" fmla="*/ 2959154 w 2971800"/>
              <a:gd name="connsiteY1" fmla="*/ 162922 h 3433944"/>
              <a:gd name="connsiteX2" fmla="*/ 2971800 w 2971800"/>
              <a:gd name="connsiteY2" fmla="*/ 3370443 h 3433944"/>
              <a:gd name="connsiteX3" fmla="*/ 0 w 2971800"/>
              <a:gd name="connsiteY3" fmla="*/ 3433944 h 3433944"/>
              <a:gd name="connsiteX4" fmla="*/ 12647 w 2971800"/>
              <a:gd name="connsiteY4" fmla="*/ 0 h 3433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00" h="3433944">
                <a:moveTo>
                  <a:pt x="12647" y="0"/>
                </a:moveTo>
                <a:lnTo>
                  <a:pt x="2959154" y="162922"/>
                </a:lnTo>
                <a:cubicBezTo>
                  <a:pt x="2963369" y="1232096"/>
                  <a:pt x="2967585" y="2301269"/>
                  <a:pt x="2971800" y="3370443"/>
                </a:cubicBezTo>
                <a:lnTo>
                  <a:pt x="0" y="3433944"/>
                </a:lnTo>
                <a:cubicBezTo>
                  <a:pt x="0" y="2335016"/>
                  <a:pt x="12647" y="1098928"/>
                  <a:pt x="12647"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 Placeholder 12"/>
          <p:cNvSpPr>
            <a:spLocks noGrp="1"/>
          </p:cNvSpPr>
          <p:nvPr>
            <p:ph type="body" sz="quarter" idx="15" hasCustomPrompt="1"/>
          </p:nvPr>
        </p:nvSpPr>
        <p:spPr>
          <a:xfrm>
            <a:off x="457202" y="3322320"/>
            <a:ext cx="2387600" cy="2021204"/>
          </a:xfrm>
          <a:prstGeom prst="rect">
            <a:avLst/>
          </a:prstGeom>
        </p:spPr>
        <p:txBody>
          <a:bodyPr anchor="t">
            <a:normAutofit/>
          </a:bodyPr>
          <a:lstStyle>
            <a:lvl1pPr marL="0" indent="0" algn="ctr">
              <a:lnSpc>
                <a:spcPct val="100000"/>
              </a:lnSpc>
              <a:spcBef>
                <a:spcPts val="600"/>
              </a:spcBef>
              <a:spcAft>
                <a:spcPts val="300"/>
              </a:spcAft>
              <a:buClrTx/>
              <a:buNone/>
              <a:defRPr sz="1600">
                <a:solidFill>
                  <a:srgbClr val="FFFFFF"/>
                </a:solidFill>
                <a:latin typeface="Verdana"/>
                <a:cs typeface="Verdana"/>
              </a:defRPr>
            </a:lvl1pPr>
            <a:lvl2pPr marL="228600" indent="0" algn="ctr">
              <a:lnSpc>
                <a:spcPct val="95000"/>
              </a:lnSpc>
              <a:spcBef>
                <a:spcPts val="600"/>
              </a:spcBef>
              <a:spcAft>
                <a:spcPts val="300"/>
              </a:spcAft>
              <a:buClrTx/>
              <a:buNone/>
              <a:defRPr sz="1400">
                <a:solidFill>
                  <a:srgbClr val="FFFFFF"/>
                </a:solidFill>
                <a:latin typeface="Verdana"/>
                <a:cs typeface="Verdana"/>
              </a:defRPr>
            </a:lvl2pPr>
            <a:lvl3pPr marL="457200" indent="0" algn="ctr">
              <a:lnSpc>
                <a:spcPct val="95000"/>
              </a:lnSpc>
              <a:spcBef>
                <a:spcPts val="600"/>
              </a:spcBef>
              <a:spcAft>
                <a:spcPts val="300"/>
              </a:spcAft>
              <a:buClrTx/>
              <a:buFont typeface="Arial"/>
              <a:buNone/>
              <a:defRPr sz="1400">
                <a:solidFill>
                  <a:srgbClr val="FFFFFF"/>
                </a:solidFill>
                <a:latin typeface="Verdana"/>
                <a:cs typeface="Verdana"/>
              </a:defRPr>
            </a:lvl3pPr>
            <a:lvl4pPr marL="685800" indent="0" algn="ctr">
              <a:lnSpc>
                <a:spcPct val="95000"/>
              </a:lnSpc>
              <a:spcBef>
                <a:spcPts val="600"/>
              </a:spcBef>
              <a:spcAft>
                <a:spcPts val="300"/>
              </a:spcAft>
              <a:buClrTx/>
              <a:buNone/>
              <a:defRPr sz="1400">
                <a:solidFill>
                  <a:srgbClr val="FFFFFF"/>
                </a:solidFill>
                <a:latin typeface="Verdana"/>
                <a:cs typeface="Verdana"/>
              </a:defRPr>
            </a:lvl4pPr>
            <a:lvl5pPr marL="914400" indent="0" algn="ctr">
              <a:lnSpc>
                <a:spcPct val="95000"/>
              </a:lnSpc>
              <a:spcBef>
                <a:spcPts val="600"/>
              </a:spcBef>
              <a:spcAft>
                <a:spcPts val="300"/>
              </a:spcAft>
              <a:buClrTx/>
              <a:buFont typeface="Arial"/>
              <a:buNone/>
              <a:defRPr sz="1400">
                <a:solidFill>
                  <a:srgbClr val="FFFFFF"/>
                </a:solidFill>
                <a:latin typeface="Verdana"/>
                <a:cs typeface="Verdana"/>
              </a:defRPr>
            </a:lvl5pPr>
          </a:lstStyle>
          <a:p>
            <a:pPr lvl="0"/>
            <a:r>
              <a:rPr lang="en-US" dirty="0"/>
              <a:t>Text Here</a:t>
            </a:r>
          </a:p>
        </p:txBody>
      </p:sp>
      <p:sp>
        <p:nvSpPr>
          <p:cNvPr id="17" name="Text Placeholder 12"/>
          <p:cNvSpPr>
            <a:spLocks noGrp="1"/>
          </p:cNvSpPr>
          <p:nvPr>
            <p:ph type="body" sz="quarter" idx="17" hasCustomPrompt="1"/>
          </p:nvPr>
        </p:nvSpPr>
        <p:spPr>
          <a:xfrm>
            <a:off x="6299201" y="3322320"/>
            <a:ext cx="2387600" cy="2021204"/>
          </a:xfrm>
          <a:prstGeom prst="rect">
            <a:avLst/>
          </a:prstGeom>
        </p:spPr>
        <p:txBody>
          <a:bodyPr anchor="t">
            <a:normAutofit/>
          </a:bodyPr>
          <a:lstStyle>
            <a:lvl1pPr marL="0" indent="0" algn="ctr">
              <a:lnSpc>
                <a:spcPct val="100000"/>
              </a:lnSpc>
              <a:spcBef>
                <a:spcPts val="600"/>
              </a:spcBef>
              <a:spcAft>
                <a:spcPts val="300"/>
              </a:spcAft>
              <a:buClrTx/>
              <a:buNone/>
              <a:defRPr sz="1600">
                <a:solidFill>
                  <a:srgbClr val="FFFFFF"/>
                </a:solidFill>
                <a:latin typeface="Verdana"/>
                <a:cs typeface="Verdana"/>
              </a:defRPr>
            </a:lvl1pPr>
            <a:lvl2pPr marL="228600" indent="0" algn="ctr">
              <a:lnSpc>
                <a:spcPct val="95000"/>
              </a:lnSpc>
              <a:spcBef>
                <a:spcPts val="600"/>
              </a:spcBef>
              <a:spcAft>
                <a:spcPts val="300"/>
              </a:spcAft>
              <a:buClrTx/>
              <a:buNone/>
              <a:defRPr sz="1400">
                <a:solidFill>
                  <a:srgbClr val="FFFFFF"/>
                </a:solidFill>
                <a:latin typeface="Verdana"/>
                <a:cs typeface="Verdana"/>
              </a:defRPr>
            </a:lvl2pPr>
            <a:lvl3pPr marL="457200" indent="0" algn="ctr">
              <a:lnSpc>
                <a:spcPct val="95000"/>
              </a:lnSpc>
              <a:spcBef>
                <a:spcPts val="600"/>
              </a:spcBef>
              <a:spcAft>
                <a:spcPts val="300"/>
              </a:spcAft>
              <a:buClrTx/>
              <a:buFont typeface="Arial"/>
              <a:buNone/>
              <a:defRPr sz="1400">
                <a:solidFill>
                  <a:srgbClr val="FFFFFF"/>
                </a:solidFill>
                <a:latin typeface="Verdana"/>
                <a:cs typeface="Verdana"/>
              </a:defRPr>
            </a:lvl3pPr>
            <a:lvl4pPr marL="685800" indent="0" algn="ctr">
              <a:lnSpc>
                <a:spcPct val="95000"/>
              </a:lnSpc>
              <a:spcBef>
                <a:spcPts val="600"/>
              </a:spcBef>
              <a:spcAft>
                <a:spcPts val="300"/>
              </a:spcAft>
              <a:buClrTx/>
              <a:buNone/>
              <a:defRPr sz="1400">
                <a:solidFill>
                  <a:srgbClr val="FFFFFF"/>
                </a:solidFill>
                <a:latin typeface="Verdana"/>
                <a:cs typeface="Verdana"/>
              </a:defRPr>
            </a:lvl4pPr>
            <a:lvl5pPr marL="914400" indent="0" algn="ctr">
              <a:lnSpc>
                <a:spcPct val="95000"/>
              </a:lnSpc>
              <a:spcBef>
                <a:spcPts val="600"/>
              </a:spcBef>
              <a:spcAft>
                <a:spcPts val="300"/>
              </a:spcAft>
              <a:buClrTx/>
              <a:buFont typeface="Arial"/>
              <a:buNone/>
              <a:defRPr sz="1400">
                <a:solidFill>
                  <a:srgbClr val="FFFFFF"/>
                </a:solidFill>
                <a:latin typeface="Verdana"/>
                <a:cs typeface="Verdana"/>
              </a:defRPr>
            </a:lvl5pPr>
          </a:lstStyle>
          <a:p>
            <a:pPr lvl="0"/>
            <a:r>
              <a:rPr lang="en-US" dirty="0"/>
              <a:t>Text Here</a:t>
            </a:r>
          </a:p>
        </p:txBody>
      </p:sp>
      <p:sp>
        <p:nvSpPr>
          <p:cNvPr id="18" name="Text Placeholder 12"/>
          <p:cNvSpPr>
            <a:spLocks noGrp="1"/>
          </p:cNvSpPr>
          <p:nvPr>
            <p:ph type="body" sz="quarter" idx="18" hasCustomPrompt="1"/>
          </p:nvPr>
        </p:nvSpPr>
        <p:spPr>
          <a:xfrm>
            <a:off x="3397432" y="3322321"/>
            <a:ext cx="2387600" cy="2021204"/>
          </a:xfrm>
          <a:prstGeom prst="rect">
            <a:avLst/>
          </a:prstGeom>
        </p:spPr>
        <p:txBody>
          <a:bodyPr anchor="t">
            <a:normAutofit/>
          </a:bodyPr>
          <a:lstStyle>
            <a:lvl1pPr marL="0" indent="0" algn="ctr">
              <a:lnSpc>
                <a:spcPct val="100000"/>
              </a:lnSpc>
              <a:spcBef>
                <a:spcPts val="600"/>
              </a:spcBef>
              <a:spcAft>
                <a:spcPts val="300"/>
              </a:spcAft>
              <a:buClrTx/>
              <a:buNone/>
              <a:defRPr sz="1600">
                <a:solidFill>
                  <a:srgbClr val="FFFFFF"/>
                </a:solidFill>
                <a:latin typeface="Verdana"/>
                <a:cs typeface="Verdana"/>
              </a:defRPr>
            </a:lvl1pPr>
            <a:lvl2pPr marL="228600" indent="0" algn="ctr">
              <a:lnSpc>
                <a:spcPct val="95000"/>
              </a:lnSpc>
              <a:spcBef>
                <a:spcPts val="600"/>
              </a:spcBef>
              <a:spcAft>
                <a:spcPts val="300"/>
              </a:spcAft>
              <a:buClrTx/>
              <a:buNone/>
              <a:defRPr sz="1400">
                <a:solidFill>
                  <a:srgbClr val="FFFFFF"/>
                </a:solidFill>
                <a:latin typeface="Verdana"/>
                <a:cs typeface="Verdana"/>
              </a:defRPr>
            </a:lvl2pPr>
            <a:lvl3pPr marL="457200" indent="0" algn="ctr">
              <a:lnSpc>
                <a:spcPct val="95000"/>
              </a:lnSpc>
              <a:spcBef>
                <a:spcPts val="600"/>
              </a:spcBef>
              <a:spcAft>
                <a:spcPts val="300"/>
              </a:spcAft>
              <a:buClrTx/>
              <a:buFont typeface="Arial"/>
              <a:buNone/>
              <a:defRPr sz="1400">
                <a:solidFill>
                  <a:srgbClr val="FFFFFF"/>
                </a:solidFill>
                <a:latin typeface="Verdana"/>
                <a:cs typeface="Verdana"/>
              </a:defRPr>
            </a:lvl3pPr>
            <a:lvl4pPr marL="685800" indent="0" algn="ctr">
              <a:lnSpc>
                <a:spcPct val="95000"/>
              </a:lnSpc>
              <a:spcBef>
                <a:spcPts val="600"/>
              </a:spcBef>
              <a:spcAft>
                <a:spcPts val="300"/>
              </a:spcAft>
              <a:buClrTx/>
              <a:buNone/>
              <a:defRPr sz="1400">
                <a:solidFill>
                  <a:srgbClr val="FFFFFF"/>
                </a:solidFill>
                <a:latin typeface="Verdana"/>
                <a:cs typeface="Verdana"/>
              </a:defRPr>
            </a:lvl4pPr>
            <a:lvl5pPr marL="914400" indent="0" algn="ctr">
              <a:lnSpc>
                <a:spcPct val="95000"/>
              </a:lnSpc>
              <a:spcBef>
                <a:spcPts val="600"/>
              </a:spcBef>
              <a:spcAft>
                <a:spcPts val="300"/>
              </a:spcAft>
              <a:buClrTx/>
              <a:buFont typeface="Arial"/>
              <a:buNone/>
              <a:defRPr sz="1400">
                <a:solidFill>
                  <a:srgbClr val="FFFFFF"/>
                </a:solidFill>
                <a:latin typeface="Verdana"/>
                <a:cs typeface="Verdana"/>
              </a:defRPr>
            </a:lvl5pPr>
          </a:lstStyle>
          <a:p>
            <a:pPr lvl="0"/>
            <a:r>
              <a:rPr lang="en-US" dirty="0"/>
              <a:t>Text Here</a:t>
            </a:r>
          </a:p>
        </p:txBody>
      </p:sp>
      <p:pic>
        <p:nvPicPr>
          <p:cNvPr id="23" name="Picture 22" descr="beazley_footerlin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807012"/>
            <a:ext cx="9144000" cy="646176"/>
          </a:xfrm>
          <a:prstGeom prst="rect">
            <a:avLst/>
          </a:prstGeom>
        </p:spPr>
      </p:pic>
      <p:sp>
        <p:nvSpPr>
          <p:cNvPr id="2" name="Oval 1"/>
          <p:cNvSpPr/>
          <p:nvPr userDrawn="1"/>
        </p:nvSpPr>
        <p:spPr>
          <a:xfrm>
            <a:off x="1046480" y="1849120"/>
            <a:ext cx="1209040" cy="1209040"/>
          </a:xfrm>
          <a:prstGeom prst="ellipse">
            <a:avLst/>
          </a:prstGeom>
          <a:solidFill>
            <a:schemeClr val="bg2">
              <a:lumMod val="20000"/>
              <a:lumOff val="80000"/>
            </a:schemeClr>
          </a:solidFill>
          <a:ln w="762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Oval 24"/>
          <p:cNvSpPr/>
          <p:nvPr userDrawn="1"/>
        </p:nvSpPr>
        <p:spPr>
          <a:xfrm>
            <a:off x="3972560" y="1849120"/>
            <a:ext cx="1209040" cy="1209040"/>
          </a:xfrm>
          <a:prstGeom prst="ellipse">
            <a:avLst/>
          </a:prstGeom>
          <a:solidFill>
            <a:schemeClr val="bg2">
              <a:lumMod val="20000"/>
              <a:lumOff val="80000"/>
            </a:schemeClr>
          </a:solidFill>
          <a:ln w="762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Oval 26"/>
          <p:cNvSpPr/>
          <p:nvPr userDrawn="1"/>
        </p:nvSpPr>
        <p:spPr>
          <a:xfrm>
            <a:off x="6888480" y="1849120"/>
            <a:ext cx="1209040" cy="1209040"/>
          </a:xfrm>
          <a:prstGeom prst="ellipse">
            <a:avLst/>
          </a:prstGeom>
          <a:solidFill>
            <a:schemeClr val="bg2">
              <a:lumMod val="20000"/>
              <a:lumOff val="80000"/>
            </a:schemeClr>
          </a:solidFill>
          <a:ln w="762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itle 6"/>
          <p:cNvSpPr>
            <a:spLocks noGrp="1"/>
          </p:cNvSpPr>
          <p:nvPr>
            <p:ph type="title" hasCustomPrompt="1"/>
          </p:nvPr>
        </p:nvSpPr>
        <p:spPr>
          <a:xfrm>
            <a:off x="457200" y="274639"/>
            <a:ext cx="8229600" cy="660081"/>
          </a:xfrm>
          <a:prstGeom prst="rect">
            <a:avLst/>
          </a:prstGeom>
        </p:spPr>
        <p:txBody>
          <a:bodyPr anchor="ctr">
            <a:normAutofit/>
          </a:bodyPr>
          <a:lstStyle>
            <a:lvl1pPr algn="l">
              <a:defRPr sz="3600">
                <a:solidFill>
                  <a:srgbClr val="AC2973"/>
                </a:solidFill>
                <a:latin typeface="Times New Roman"/>
                <a:cs typeface="Times New Roman"/>
              </a:defRPr>
            </a:lvl1pPr>
          </a:lstStyle>
          <a:p>
            <a:r>
              <a:rPr lang="en-US" dirty="0"/>
              <a:t>Title</a:t>
            </a:r>
          </a:p>
        </p:txBody>
      </p:sp>
      <p:sp>
        <p:nvSpPr>
          <p:cNvPr id="20" name="Text Placeholder 8"/>
          <p:cNvSpPr>
            <a:spLocks noGrp="1"/>
          </p:cNvSpPr>
          <p:nvPr>
            <p:ph type="body" sz="quarter" idx="13" hasCustomPrompt="1"/>
          </p:nvPr>
        </p:nvSpPr>
        <p:spPr>
          <a:xfrm>
            <a:off x="457200" y="934720"/>
            <a:ext cx="8229600" cy="345439"/>
          </a:xfrm>
          <a:prstGeom prst="rect">
            <a:avLst/>
          </a:prstGeom>
        </p:spPr>
        <p:txBody>
          <a:bodyPr anchor="ctr">
            <a:noAutofit/>
          </a:bodyPr>
          <a:lstStyle>
            <a:lvl1pPr marL="0" indent="0">
              <a:buNone/>
              <a:defRPr sz="1800">
                <a:latin typeface="Verdana"/>
                <a:cs typeface="Verdana"/>
              </a:defRPr>
            </a:lvl1pPr>
            <a:lvl2pPr marL="457200" indent="0">
              <a:buNone/>
              <a:defRPr sz="1600">
                <a:latin typeface="Verdana"/>
                <a:cs typeface="Verdana"/>
              </a:defRPr>
            </a:lvl2pPr>
            <a:lvl3pPr marL="914400" indent="0">
              <a:buNone/>
              <a:defRPr sz="1600">
                <a:latin typeface="Verdana"/>
                <a:cs typeface="Verdana"/>
              </a:defRPr>
            </a:lvl3pPr>
            <a:lvl4pPr marL="1371600" indent="0">
              <a:buNone/>
              <a:defRPr sz="1600">
                <a:latin typeface="Verdana"/>
                <a:cs typeface="Verdana"/>
              </a:defRPr>
            </a:lvl4pPr>
            <a:lvl5pPr marL="1828800" indent="0">
              <a:buNone/>
              <a:defRPr sz="1600">
                <a:latin typeface="Verdana"/>
                <a:cs typeface="Verdana"/>
              </a:defRPr>
            </a:lvl5pPr>
          </a:lstStyle>
          <a:p>
            <a:pPr lvl="0"/>
            <a:r>
              <a:rPr lang="en-US" dirty="0"/>
              <a:t>Subtitle</a:t>
            </a:r>
          </a:p>
        </p:txBody>
      </p:sp>
      <p:cxnSp>
        <p:nvCxnSpPr>
          <p:cNvPr id="21" name="Straight Connector 20"/>
          <p:cNvCxnSpPr/>
          <p:nvPr userDrawn="1"/>
        </p:nvCxnSpPr>
        <p:spPr>
          <a:xfrm>
            <a:off x="457200" y="1361440"/>
            <a:ext cx="82296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8" name="Slide Number Placeholder 4"/>
          <p:cNvSpPr>
            <a:spLocks noGrp="1"/>
          </p:cNvSpPr>
          <p:nvPr>
            <p:ph type="sldNum" sz="quarter" idx="12"/>
          </p:nvPr>
        </p:nvSpPr>
        <p:spPr>
          <a:xfrm>
            <a:off x="6553200" y="6268720"/>
            <a:ext cx="2133600" cy="589280"/>
          </a:xfrm>
          <a:prstGeom prst="rect">
            <a:avLst/>
          </a:prstGeom>
        </p:spPr>
        <p:txBody>
          <a:bodyPr/>
          <a:lstStyle>
            <a:lvl1pPr algn="r">
              <a:defRPr sz="1400">
                <a:solidFill>
                  <a:schemeClr val="tx1"/>
                </a:solidFill>
                <a:latin typeface="Verdana"/>
                <a:cs typeface="Verdana"/>
              </a:defRPr>
            </a:lvl1pPr>
          </a:lstStyle>
          <a:p>
            <a:fld id="{517EF3EC-CC20-2E4D-A85A-775F66D463CA}" type="slidenum">
              <a:rPr lang="en-US" smtClean="0"/>
              <a:pPr/>
              <a:t>‹#›</a:t>
            </a:fld>
            <a:endParaRPr lang="en-US" dirty="0"/>
          </a:p>
        </p:txBody>
      </p:sp>
      <p:pic>
        <p:nvPicPr>
          <p:cNvPr id="3" name="Picture 2" descr="peopl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26566" y="2214372"/>
            <a:ext cx="848868" cy="478536"/>
          </a:xfrm>
          <a:prstGeom prst="rect">
            <a:avLst/>
          </a:prstGeom>
        </p:spPr>
      </p:pic>
      <p:pic>
        <p:nvPicPr>
          <p:cNvPr id="5" name="Picture 4" descr="receipt.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20592" y="2158395"/>
            <a:ext cx="458582" cy="588409"/>
          </a:xfrm>
          <a:prstGeom prst="rect">
            <a:avLst/>
          </a:prstGeom>
        </p:spPr>
      </p:pic>
    </p:spTree>
    <p:extLst>
      <p:ext uri="{BB962C8B-B14F-4D97-AF65-F5344CB8AC3E}">
        <p14:creationId xmlns:p14="http://schemas.microsoft.com/office/powerpoint/2010/main" val="19242681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Three Column Boxes">
    <p:spTree>
      <p:nvGrpSpPr>
        <p:cNvPr id="1" name=""/>
        <p:cNvGrpSpPr/>
        <p:nvPr/>
      </p:nvGrpSpPr>
      <p:grpSpPr>
        <a:xfrm>
          <a:off x="0" y="0"/>
          <a:ext cx="0" cy="0"/>
          <a:chOff x="0" y="0"/>
          <a:chExt cx="0" cy="0"/>
        </a:xfrm>
      </p:grpSpPr>
      <p:sp>
        <p:nvSpPr>
          <p:cNvPr id="22" name="Rectangle 2"/>
          <p:cNvSpPr/>
          <p:nvPr userDrawn="1"/>
        </p:nvSpPr>
        <p:spPr>
          <a:xfrm>
            <a:off x="4679952" y="1737360"/>
            <a:ext cx="1191680" cy="2361974"/>
          </a:xfrm>
          <a:custGeom>
            <a:avLst/>
            <a:gdLst>
              <a:gd name="connsiteX0" fmla="*/ 0 w 2980871"/>
              <a:gd name="connsiteY0" fmla="*/ 0 h 3414713"/>
              <a:gd name="connsiteX1" fmla="*/ 2980871 w 2980871"/>
              <a:gd name="connsiteY1" fmla="*/ 0 h 3414713"/>
              <a:gd name="connsiteX2" fmla="*/ 2980871 w 2980871"/>
              <a:gd name="connsiteY2" fmla="*/ 3414713 h 3414713"/>
              <a:gd name="connsiteX3" fmla="*/ 0 w 2980871"/>
              <a:gd name="connsiteY3" fmla="*/ 3414713 h 3414713"/>
              <a:gd name="connsiteX4" fmla="*/ 0 w 2980871"/>
              <a:gd name="connsiteY4" fmla="*/ 0 h 3414713"/>
              <a:gd name="connsiteX0" fmla="*/ 526143 w 2980871"/>
              <a:gd name="connsiteY0" fmla="*/ 907143 h 3414713"/>
              <a:gd name="connsiteX1" fmla="*/ 2980871 w 2980871"/>
              <a:gd name="connsiteY1" fmla="*/ 0 h 3414713"/>
              <a:gd name="connsiteX2" fmla="*/ 2980871 w 2980871"/>
              <a:gd name="connsiteY2" fmla="*/ 3414713 h 3414713"/>
              <a:gd name="connsiteX3" fmla="*/ 0 w 2980871"/>
              <a:gd name="connsiteY3" fmla="*/ 3414713 h 3414713"/>
              <a:gd name="connsiteX4" fmla="*/ 526143 w 2980871"/>
              <a:gd name="connsiteY4" fmla="*/ 907143 h 3414713"/>
              <a:gd name="connsiteX0" fmla="*/ 9072 w 2980871"/>
              <a:gd name="connsiteY0" fmla="*/ 172357 h 3414713"/>
              <a:gd name="connsiteX1" fmla="*/ 2980871 w 2980871"/>
              <a:gd name="connsiteY1" fmla="*/ 0 h 3414713"/>
              <a:gd name="connsiteX2" fmla="*/ 2980871 w 2980871"/>
              <a:gd name="connsiteY2" fmla="*/ 3414713 h 3414713"/>
              <a:gd name="connsiteX3" fmla="*/ 0 w 2980871"/>
              <a:gd name="connsiteY3" fmla="*/ 3414713 h 3414713"/>
              <a:gd name="connsiteX4" fmla="*/ 9072 w 2980871"/>
              <a:gd name="connsiteY4" fmla="*/ 172357 h 3414713"/>
              <a:gd name="connsiteX0" fmla="*/ 0 w 2971799"/>
              <a:gd name="connsiteY0" fmla="*/ 172357 h 3414713"/>
              <a:gd name="connsiteX1" fmla="*/ 2971799 w 2971799"/>
              <a:gd name="connsiteY1" fmla="*/ 0 h 3414713"/>
              <a:gd name="connsiteX2" fmla="*/ 2971799 w 2971799"/>
              <a:gd name="connsiteY2" fmla="*/ 3414713 h 3414713"/>
              <a:gd name="connsiteX3" fmla="*/ 1006928 w 2971799"/>
              <a:gd name="connsiteY3" fmla="*/ 3387499 h 3414713"/>
              <a:gd name="connsiteX4" fmla="*/ 0 w 2971799"/>
              <a:gd name="connsiteY4" fmla="*/ 172357 h 3414713"/>
              <a:gd name="connsiteX0" fmla="*/ 1 w 2971800"/>
              <a:gd name="connsiteY0" fmla="*/ 172357 h 3469142"/>
              <a:gd name="connsiteX1" fmla="*/ 2971800 w 2971800"/>
              <a:gd name="connsiteY1" fmla="*/ 0 h 3469142"/>
              <a:gd name="connsiteX2" fmla="*/ 2971800 w 2971800"/>
              <a:gd name="connsiteY2" fmla="*/ 3414713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08300 w 2971800"/>
              <a:gd name="connsiteY2" fmla="*/ 2788784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71800 w 2971800"/>
              <a:gd name="connsiteY2" fmla="*/ 3405641 h 3469142"/>
              <a:gd name="connsiteX3" fmla="*/ 0 w 2971800"/>
              <a:gd name="connsiteY3" fmla="*/ 3469142 h 3469142"/>
              <a:gd name="connsiteX4" fmla="*/ 1 w 2971800"/>
              <a:gd name="connsiteY4" fmla="*/ 172357 h 3469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00" h="3469142">
                <a:moveTo>
                  <a:pt x="1" y="172357"/>
                </a:moveTo>
                <a:lnTo>
                  <a:pt x="2971800" y="0"/>
                </a:lnTo>
                <a:lnTo>
                  <a:pt x="2971800" y="3405641"/>
                </a:lnTo>
                <a:lnTo>
                  <a:pt x="0" y="3469142"/>
                </a:lnTo>
                <a:cubicBezTo>
                  <a:pt x="0" y="2370214"/>
                  <a:pt x="1" y="1271285"/>
                  <a:pt x="1" y="17235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ectangle 2"/>
          <p:cNvSpPr/>
          <p:nvPr userDrawn="1"/>
        </p:nvSpPr>
        <p:spPr>
          <a:xfrm>
            <a:off x="6087536" y="1737361"/>
            <a:ext cx="1191679" cy="2319640"/>
          </a:xfrm>
          <a:custGeom>
            <a:avLst/>
            <a:gdLst>
              <a:gd name="connsiteX0" fmla="*/ 0 w 2980871"/>
              <a:gd name="connsiteY0" fmla="*/ 0 h 3414713"/>
              <a:gd name="connsiteX1" fmla="*/ 2980871 w 2980871"/>
              <a:gd name="connsiteY1" fmla="*/ 0 h 3414713"/>
              <a:gd name="connsiteX2" fmla="*/ 2980871 w 2980871"/>
              <a:gd name="connsiteY2" fmla="*/ 3414713 h 3414713"/>
              <a:gd name="connsiteX3" fmla="*/ 0 w 2980871"/>
              <a:gd name="connsiteY3" fmla="*/ 3414713 h 3414713"/>
              <a:gd name="connsiteX4" fmla="*/ 0 w 2980871"/>
              <a:gd name="connsiteY4" fmla="*/ 0 h 3414713"/>
              <a:gd name="connsiteX0" fmla="*/ 526143 w 2980871"/>
              <a:gd name="connsiteY0" fmla="*/ 907143 h 3414713"/>
              <a:gd name="connsiteX1" fmla="*/ 2980871 w 2980871"/>
              <a:gd name="connsiteY1" fmla="*/ 0 h 3414713"/>
              <a:gd name="connsiteX2" fmla="*/ 2980871 w 2980871"/>
              <a:gd name="connsiteY2" fmla="*/ 3414713 h 3414713"/>
              <a:gd name="connsiteX3" fmla="*/ 0 w 2980871"/>
              <a:gd name="connsiteY3" fmla="*/ 3414713 h 3414713"/>
              <a:gd name="connsiteX4" fmla="*/ 526143 w 2980871"/>
              <a:gd name="connsiteY4" fmla="*/ 907143 h 3414713"/>
              <a:gd name="connsiteX0" fmla="*/ 9072 w 2980871"/>
              <a:gd name="connsiteY0" fmla="*/ 172357 h 3414713"/>
              <a:gd name="connsiteX1" fmla="*/ 2980871 w 2980871"/>
              <a:gd name="connsiteY1" fmla="*/ 0 h 3414713"/>
              <a:gd name="connsiteX2" fmla="*/ 2980871 w 2980871"/>
              <a:gd name="connsiteY2" fmla="*/ 3414713 h 3414713"/>
              <a:gd name="connsiteX3" fmla="*/ 0 w 2980871"/>
              <a:gd name="connsiteY3" fmla="*/ 3414713 h 3414713"/>
              <a:gd name="connsiteX4" fmla="*/ 9072 w 2980871"/>
              <a:gd name="connsiteY4" fmla="*/ 172357 h 3414713"/>
              <a:gd name="connsiteX0" fmla="*/ 0 w 2971799"/>
              <a:gd name="connsiteY0" fmla="*/ 172357 h 3414713"/>
              <a:gd name="connsiteX1" fmla="*/ 2971799 w 2971799"/>
              <a:gd name="connsiteY1" fmla="*/ 0 h 3414713"/>
              <a:gd name="connsiteX2" fmla="*/ 2971799 w 2971799"/>
              <a:gd name="connsiteY2" fmla="*/ 3414713 h 3414713"/>
              <a:gd name="connsiteX3" fmla="*/ 1006928 w 2971799"/>
              <a:gd name="connsiteY3" fmla="*/ 3387499 h 3414713"/>
              <a:gd name="connsiteX4" fmla="*/ 0 w 2971799"/>
              <a:gd name="connsiteY4" fmla="*/ 172357 h 3414713"/>
              <a:gd name="connsiteX0" fmla="*/ 1 w 2971800"/>
              <a:gd name="connsiteY0" fmla="*/ 172357 h 3469142"/>
              <a:gd name="connsiteX1" fmla="*/ 2971800 w 2971800"/>
              <a:gd name="connsiteY1" fmla="*/ 0 h 3469142"/>
              <a:gd name="connsiteX2" fmla="*/ 2971800 w 2971800"/>
              <a:gd name="connsiteY2" fmla="*/ 3414713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08300 w 2971800"/>
              <a:gd name="connsiteY2" fmla="*/ 2788784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71800 w 2971800"/>
              <a:gd name="connsiteY2" fmla="*/ 3405641 h 3469142"/>
              <a:gd name="connsiteX3" fmla="*/ 0 w 2971800"/>
              <a:gd name="connsiteY3" fmla="*/ 3469142 h 3469142"/>
              <a:gd name="connsiteX4" fmla="*/ 1 w 2971800"/>
              <a:gd name="connsiteY4" fmla="*/ 172357 h 3469142"/>
              <a:gd name="connsiteX0" fmla="*/ 1 w 2971800"/>
              <a:gd name="connsiteY0" fmla="*/ -1 h 3296784"/>
              <a:gd name="connsiteX1" fmla="*/ 2971800 w 2971800"/>
              <a:gd name="connsiteY1" fmla="*/ 56242 h 3296784"/>
              <a:gd name="connsiteX2" fmla="*/ 2971800 w 2971800"/>
              <a:gd name="connsiteY2" fmla="*/ 3233283 h 3296784"/>
              <a:gd name="connsiteX3" fmla="*/ 0 w 2971800"/>
              <a:gd name="connsiteY3" fmla="*/ 3296784 h 3296784"/>
              <a:gd name="connsiteX4" fmla="*/ 1 w 2971800"/>
              <a:gd name="connsiteY4" fmla="*/ -1 h 3296784"/>
              <a:gd name="connsiteX0" fmla="*/ 0 w 2971799"/>
              <a:gd name="connsiteY0" fmla="*/ 1 h 3233285"/>
              <a:gd name="connsiteX1" fmla="*/ 2971799 w 2971799"/>
              <a:gd name="connsiteY1" fmla="*/ 56244 h 3233285"/>
              <a:gd name="connsiteX2" fmla="*/ 2971799 w 2971799"/>
              <a:gd name="connsiteY2" fmla="*/ 3233285 h 3233285"/>
              <a:gd name="connsiteX3" fmla="*/ 12645 w 2971799"/>
              <a:gd name="connsiteY3" fmla="*/ 3129146 h 3233285"/>
              <a:gd name="connsiteX4" fmla="*/ 0 w 2971799"/>
              <a:gd name="connsiteY4" fmla="*/ 1 h 3233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799" h="3233285">
                <a:moveTo>
                  <a:pt x="0" y="1"/>
                </a:moveTo>
                <a:lnTo>
                  <a:pt x="2971799" y="56244"/>
                </a:lnTo>
                <a:lnTo>
                  <a:pt x="2971799" y="3233285"/>
                </a:lnTo>
                <a:lnTo>
                  <a:pt x="12645" y="3129146"/>
                </a:lnTo>
                <a:cubicBezTo>
                  <a:pt x="12645" y="2030218"/>
                  <a:pt x="0" y="1098929"/>
                  <a:pt x="0" y="1"/>
                </a:cubicBez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Rectangle 2"/>
          <p:cNvSpPr/>
          <p:nvPr userDrawn="1"/>
        </p:nvSpPr>
        <p:spPr>
          <a:xfrm>
            <a:off x="7495119" y="1695021"/>
            <a:ext cx="1191680" cy="2361974"/>
          </a:xfrm>
          <a:custGeom>
            <a:avLst/>
            <a:gdLst>
              <a:gd name="connsiteX0" fmla="*/ 0 w 2980871"/>
              <a:gd name="connsiteY0" fmla="*/ 0 h 3414713"/>
              <a:gd name="connsiteX1" fmla="*/ 2980871 w 2980871"/>
              <a:gd name="connsiteY1" fmla="*/ 0 h 3414713"/>
              <a:gd name="connsiteX2" fmla="*/ 2980871 w 2980871"/>
              <a:gd name="connsiteY2" fmla="*/ 3414713 h 3414713"/>
              <a:gd name="connsiteX3" fmla="*/ 0 w 2980871"/>
              <a:gd name="connsiteY3" fmla="*/ 3414713 h 3414713"/>
              <a:gd name="connsiteX4" fmla="*/ 0 w 2980871"/>
              <a:gd name="connsiteY4" fmla="*/ 0 h 3414713"/>
              <a:gd name="connsiteX0" fmla="*/ 526143 w 2980871"/>
              <a:gd name="connsiteY0" fmla="*/ 907143 h 3414713"/>
              <a:gd name="connsiteX1" fmla="*/ 2980871 w 2980871"/>
              <a:gd name="connsiteY1" fmla="*/ 0 h 3414713"/>
              <a:gd name="connsiteX2" fmla="*/ 2980871 w 2980871"/>
              <a:gd name="connsiteY2" fmla="*/ 3414713 h 3414713"/>
              <a:gd name="connsiteX3" fmla="*/ 0 w 2980871"/>
              <a:gd name="connsiteY3" fmla="*/ 3414713 h 3414713"/>
              <a:gd name="connsiteX4" fmla="*/ 526143 w 2980871"/>
              <a:gd name="connsiteY4" fmla="*/ 907143 h 3414713"/>
              <a:gd name="connsiteX0" fmla="*/ 9072 w 2980871"/>
              <a:gd name="connsiteY0" fmla="*/ 172357 h 3414713"/>
              <a:gd name="connsiteX1" fmla="*/ 2980871 w 2980871"/>
              <a:gd name="connsiteY1" fmla="*/ 0 h 3414713"/>
              <a:gd name="connsiteX2" fmla="*/ 2980871 w 2980871"/>
              <a:gd name="connsiteY2" fmla="*/ 3414713 h 3414713"/>
              <a:gd name="connsiteX3" fmla="*/ 0 w 2980871"/>
              <a:gd name="connsiteY3" fmla="*/ 3414713 h 3414713"/>
              <a:gd name="connsiteX4" fmla="*/ 9072 w 2980871"/>
              <a:gd name="connsiteY4" fmla="*/ 172357 h 3414713"/>
              <a:gd name="connsiteX0" fmla="*/ 0 w 2971799"/>
              <a:gd name="connsiteY0" fmla="*/ 172357 h 3414713"/>
              <a:gd name="connsiteX1" fmla="*/ 2971799 w 2971799"/>
              <a:gd name="connsiteY1" fmla="*/ 0 h 3414713"/>
              <a:gd name="connsiteX2" fmla="*/ 2971799 w 2971799"/>
              <a:gd name="connsiteY2" fmla="*/ 3414713 h 3414713"/>
              <a:gd name="connsiteX3" fmla="*/ 1006928 w 2971799"/>
              <a:gd name="connsiteY3" fmla="*/ 3387499 h 3414713"/>
              <a:gd name="connsiteX4" fmla="*/ 0 w 2971799"/>
              <a:gd name="connsiteY4" fmla="*/ 172357 h 3414713"/>
              <a:gd name="connsiteX0" fmla="*/ 1 w 2971800"/>
              <a:gd name="connsiteY0" fmla="*/ 172357 h 3469142"/>
              <a:gd name="connsiteX1" fmla="*/ 2971800 w 2971800"/>
              <a:gd name="connsiteY1" fmla="*/ 0 h 3469142"/>
              <a:gd name="connsiteX2" fmla="*/ 2971800 w 2971800"/>
              <a:gd name="connsiteY2" fmla="*/ 3414713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08300 w 2971800"/>
              <a:gd name="connsiteY2" fmla="*/ 2788784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71800 w 2971800"/>
              <a:gd name="connsiteY2" fmla="*/ 3405641 h 3469142"/>
              <a:gd name="connsiteX3" fmla="*/ 0 w 2971800"/>
              <a:gd name="connsiteY3" fmla="*/ 3469142 h 3469142"/>
              <a:gd name="connsiteX4" fmla="*/ 1 w 2971800"/>
              <a:gd name="connsiteY4" fmla="*/ 172357 h 3469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00" h="3469142">
                <a:moveTo>
                  <a:pt x="1" y="172357"/>
                </a:moveTo>
                <a:lnTo>
                  <a:pt x="2971800" y="0"/>
                </a:lnTo>
                <a:lnTo>
                  <a:pt x="2971800" y="3405641"/>
                </a:lnTo>
                <a:lnTo>
                  <a:pt x="0" y="3469142"/>
                </a:lnTo>
                <a:cubicBezTo>
                  <a:pt x="0" y="2370214"/>
                  <a:pt x="1" y="1271285"/>
                  <a:pt x="1" y="17235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2"/>
          <p:cNvSpPr/>
          <p:nvPr userDrawn="1"/>
        </p:nvSpPr>
        <p:spPr>
          <a:xfrm>
            <a:off x="457201" y="1737361"/>
            <a:ext cx="1191680" cy="2361974"/>
          </a:xfrm>
          <a:custGeom>
            <a:avLst/>
            <a:gdLst>
              <a:gd name="connsiteX0" fmla="*/ 0 w 2980871"/>
              <a:gd name="connsiteY0" fmla="*/ 0 h 3414713"/>
              <a:gd name="connsiteX1" fmla="*/ 2980871 w 2980871"/>
              <a:gd name="connsiteY1" fmla="*/ 0 h 3414713"/>
              <a:gd name="connsiteX2" fmla="*/ 2980871 w 2980871"/>
              <a:gd name="connsiteY2" fmla="*/ 3414713 h 3414713"/>
              <a:gd name="connsiteX3" fmla="*/ 0 w 2980871"/>
              <a:gd name="connsiteY3" fmla="*/ 3414713 h 3414713"/>
              <a:gd name="connsiteX4" fmla="*/ 0 w 2980871"/>
              <a:gd name="connsiteY4" fmla="*/ 0 h 3414713"/>
              <a:gd name="connsiteX0" fmla="*/ 526143 w 2980871"/>
              <a:gd name="connsiteY0" fmla="*/ 907143 h 3414713"/>
              <a:gd name="connsiteX1" fmla="*/ 2980871 w 2980871"/>
              <a:gd name="connsiteY1" fmla="*/ 0 h 3414713"/>
              <a:gd name="connsiteX2" fmla="*/ 2980871 w 2980871"/>
              <a:gd name="connsiteY2" fmla="*/ 3414713 h 3414713"/>
              <a:gd name="connsiteX3" fmla="*/ 0 w 2980871"/>
              <a:gd name="connsiteY3" fmla="*/ 3414713 h 3414713"/>
              <a:gd name="connsiteX4" fmla="*/ 526143 w 2980871"/>
              <a:gd name="connsiteY4" fmla="*/ 907143 h 3414713"/>
              <a:gd name="connsiteX0" fmla="*/ 9072 w 2980871"/>
              <a:gd name="connsiteY0" fmla="*/ 172357 h 3414713"/>
              <a:gd name="connsiteX1" fmla="*/ 2980871 w 2980871"/>
              <a:gd name="connsiteY1" fmla="*/ 0 h 3414713"/>
              <a:gd name="connsiteX2" fmla="*/ 2980871 w 2980871"/>
              <a:gd name="connsiteY2" fmla="*/ 3414713 h 3414713"/>
              <a:gd name="connsiteX3" fmla="*/ 0 w 2980871"/>
              <a:gd name="connsiteY3" fmla="*/ 3414713 h 3414713"/>
              <a:gd name="connsiteX4" fmla="*/ 9072 w 2980871"/>
              <a:gd name="connsiteY4" fmla="*/ 172357 h 3414713"/>
              <a:gd name="connsiteX0" fmla="*/ 0 w 2971799"/>
              <a:gd name="connsiteY0" fmla="*/ 172357 h 3414713"/>
              <a:gd name="connsiteX1" fmla="*/ 2971799 w 2971799"/>
              <a:gd name="connsiteY1" fmla="*/ 0 h 3414713"/>
              <a:gd name="connsiteX2" fmla="*/ 2971799 w 2971799"/>
              <a:gd name="connsiteY2" fmla="*/ 3414713 h 3414713"/>
              <a:gd name="connsiteX3" fmla="*/ 1006928 w 2971799"/>
              <a:gd name="connsiteY3" fmla="*/ 3387499 h 3414713"/>
              <a:gd name="connsiteX4" fmla="*/ 0 w 2971799"/>
              <a:gd name="connsiteY4" fmla="*/ 172357 h 3414713"/>
              <a:gd name="connsiteX0" fmla="*/ 1 w 2971800"/>
              <a:gd name="connsiteY0" fmla="*/ 172357 h 3469142"/>
              <a:gd name="connsiteX1" fmla="*/ 2971800 w 2971800"/>
              <a:gd name="connsiteY1" fmla="*/ 0 h 3469142"/>
              <a:gd name="connsiteX2" fmla="*/ 2971800 w 2971800"/>
              <a:gd name="connsiteY2" fmla="*/ 3414713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08300 w 2971800"/>
              <a:gd name="connsiteY2" fmla="*/ 2788784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71800 w 2971800"/>
              <a:gd name="connsiteY2" fmla="*/ 3405641 h 3469142"/>
              <a:gd name="connsiteX3" fmla="*/ 0 w 2971800"/>
              <a:gd name="connsiteY3" fmla="*/ 3469142 h 3469142"/>
              <a:gd name="connsiteX4" fmla="*/ 1 w 2971800"/>
              <a:gd name="connsiteY4" fmla="*/ 172357 h 3469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00" h="3469142">
                <a:moveTo>
                  <a:pt x="1" y="172357"/>
                </a:moveTo>
                <a:lnTo>
                  <a:pt x="2971800" y="0"/>
                </a:lnTo>
                <a:lnTo>
                  <a:pt x="2971800" y="3405641"/>
                </a:lnTo>
                <a:lnTo>
                  <a:pt x="0" y="3469142"/>
                </a:lnTo>
                <a:cubicBezTo>
                  <a:pt x="0" y="2370214"/>
                  <a:pt x="1" y="1271285"/>
                  <a:pt x="1" y="172357"/>
                </a:cubicBez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2"/>
          <p:cNvSpPr/>
          <p:nvPr userDrawn="1"/>
        </p:nvSpPr>
        <p:spPr>
          <a:xfrm>
            <a:off x="1864785" y="1737360"/>
            <a:ext cx="1191679" cy="2319640"/>
          </a:xfrm>
          <a:custGeom>
            <a:avLst/>
            <a:gdLst>
              <a:gd name="connsiteX0" fmla="*/ 0 w 2980871"/>
              <a:gd name="connsiteY0" fmla="*/ 0 h 3414713"/>
              <a:gd name="connsiteX1" fmla="*/ 2980871 w 2980871"/>
              <a:gd name="connsiteY1" fmla="*/ 0 h 3414713"/>
              <a:gd name="connsiteX2" fmla="*/ 2980871 w 2980871"/>
              <a:gd name="connsiteY2" fmla="*/ 3414713 h 3414713"/>
              <a:gd name="connsiteX3" fmla="*/ 0 w 2980871"/>
              <a:gd name="connsiteY3" fmla="*/ 3414713 h 3414713"/>
              <a:gd name="connsiteX4" fmla="*/ 0 w 2980871"/>
              <a:gd name="connsiteY4" fmla="*/ 0 h 3414713"/>
              <a:gd name="connsiteX0" fmla="*/ 526143 w 2980871"/>
              <a:gd name="connsiteY0" fmla="*/ 907143 h 3414713"/>
              <a:gd name="connsiteX1" fmla="*/ 2980871 w 2980871"/>
              <a:gd name="connsiteY1" fmla="*/ 0 h 3414713"/>
              <a:gd name="connsiteX2" fmla="*/ 2980871 w 2980871"/>
              <a:gd name="connsiteY2" fmla="*/ 3414713 h 3414713"/>
              <a:gd name="connsiteX3" fmla="*/ 0 w 2980871"/>
              <a:gd name="connsiteY3" fmla="*/ 3414713 h 3414713"/>
              <a:gd name="connsiteX4" fmla="*/ 526143 w 2980871"/>
              <a:gd name="connsiteY4" fmla="*/ 907143 h 3414713"/>
              <a:gd name="connsiteX0" fmla="*/ 9072 w 2980871"/>
              <a:gd name="connsiteY0" fmla="*/ 172357 h 3414713"/>
              <a:gd name="connsiteX1" fmla="*/ 2980871 w 2980871"/>
              <a:gd name="connsiteY1" fmla="*/ 0 h 3414713"/>
              <a:gd name="connsiteX2" fmla="*/ 2980871 w 2980871"/>
              <a:gd name="connsiteY2" fmla="*/ 3414713 h 3414713"/>
              <a:gd name="connsiteX3" fmla="*/ 0 w 2980871"/>
              <a:gd name="connsiteY3" fmla="*/ 3414713 h 3414713"/>
              <a:gd name="connsiteX4" fmla="*/ 9072 w 2980871"/>
              <a:gd name="connsiteY4" fmla="*/ 172357 h 3414713"/>
              <a:gd name="connsiteX0" fmla="*/ 0 w 2971799"/>
              <a:gd name="connsiteY0" fmla="*/ 172357 h 3414713"/>
              <a:gd name="connsiteX1" fmla="*/ 2971799 w 2971799"/>
              <a:gd name="connsiteY1" fmla="*/ 0 h 3414713"/>
              <a:gd name="connsiteX2" fmla="*/ 2971799 w 2971799"/>
              <a:gd name="connsiteY2" fmla="*/ 3414713 h 3414713"/>
              <a:gd name="connsiteX3" fmla="*/ 1006928 w 2971799"/>
              <a:gd name="connsiteY3" fmla="*/ 3387499 h 3414713"/>
              <a:gd name="connsiteX4" fmla="*/ 0 w 2971799"/>
              <a:gd name="connsiteY4" fmla="*/ 172357 h 3414713"/>
              <a:gd name="connsiteX0" fmla="*/ 1 w 2971800"/>
              <a:gd name="connsiteY0" fmla="*/ 172357 h 3469142"/>
              <a:gd name="connsiteX1" fmla="*/ 2971800 w 2971800"/>
              <a:gd name="connsiteY1" fmla="*/ 0 h 3469142"/>
              <a:gd name="connsiteX2" fmla="*/ 2971800 w 2971800"/>
              <a:gd name="connsiteY2" fmla="*/ 3414713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08300 w 2971800"/>
              <a:gd name="connsiteY2" fmla="*/ 2788784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71800 w 2971800"/>
              <a:gd name="connsiteY2" fmla="*/ 3405641 h 3469142"/>
              <a:gd name="connsiteX3" fmla="*/ 0 w 2971800"/>
              <a:gd name="connsiteY3" fmla="*/ 3469142 h 3469142"/>
              <a:gd name="connsiteX4" fmla="*/ 1 w 2971800"/>
              <a:gd name="connsiteY4" fmla="*/ 172357 h 3469142"/>
              <a:gd name="connsiteX0" fmla="*/ 1 w 2971800"/>
              <a:gd name="connsiteY0" fmla="*/ -1 h 3296784"/>
              <a:gd name="connsiteX1" fmla="*/ 2971800 w 2971800"/>
              <a:gd name="connsiteY1" fmla="*/ 56242 h 3296784"/>
              <a:gd name="connsiteX2" fmla="*/ 2971800 w 2971800"/>
              <a:gd name="connsiteY2" fmla="*/ 3233283 h 3296784"/>
              <a:gd name="connsiteX3" fmla="*/ 0 w 2971800"/>
              <a:gd name="connsiteY3" fmla="*/ 3296784 h 3296784"/>
              <a:gd name="connsiteX4" fmla="*/ 1 w 2971800"/>
              <a:gd name="connsiteY4" fmla="*/ -1 h 3296784"/>
              <a:gd name="connsiteX0" fmla="*/ 0 w 2971799"/>
              <a:gd name="connsiteY0" fmla="*/ 1 h 3233285"/>
              <a:gd name="connsiteX1" fmla="*/ 2971799 w 2971799"/>
              <a:gd name="connsiteY1" fmla="*/ 56244 h 3233285"/>
              <a:gd name="connsiteX2" fmla="*/ 2971799 w 2971799"/>
              <a:gd name="connsiteY2" fmla="*/ 3233285 h 3233285"/>
              <a:gd name="connsiteX3" fmla="*/ 12645 w 2971799"/>
              <a:gd name="connsiteY3" fmla="*/ 3129146 h 3233285"/>
              <a:gd name="connsiteX4" fmla="*/ 0 w 2971799"/>
              <a:gd name="connsiteY4" fmla="*/ 1 h 3233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799" h="3233285">
                <a:moveTo>
                  <a:pt x="0" y="1"/>
                </a:moveTo>
                <a:lnTo>
                  <a:pt x="2971799" y="56244"/>
                </a:lnTo>
                <a:lnTo>
                  <a:pt x="2971799" y="3233285"/>
                </a:lnTo>
                <a:lnTo>
                  <a:pt x="12645" y="3129146"/>
                </a:lnTo>
                <a:cubicBezTo>
                  <a:pt x="12645" y="2030218"/>
                  <a:pt x="0" y="1098929"/>
                  <a:pt x="0" y="1"/>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2"/>
          <p:cNvSpPr/>
          <p:nvPr userDrawn="1"/>
        </p:nvSpPr>
        <p:spPr>
          <a:xfrm>
            <a:off x="3272368" y="1737358"/>
            <a:ext cx="1191680" cy="2361975"/>
          </a:xfrm>
          <a:custGeom>
            <a:avLst/>
            <a:gdLst>
              <a:gd name="connsiteX0" fmla="*/ 0 w 2980871"/>
              <a:gd name="connsiteY0" fmla="*/ 0 h 3414713"/>
              <a:gd name="connsiteX1" fmla="*/ 2980871 w 2980871"/>
              <a:gd name="connsiteY1" fmla="*/ 0 h 3414713"/>
              <a:gd name="connsiteX2" fmla="*/ 2980871 w 2980871"/>
              <a:gd name="connsiteY2" fmla="*/ 3414713 h 3414713"/>
              <a:gd name="connsiteX3" fmla="*/ 0 w 2980871"/>
              <a:gd name="connsiteY3" fmla="*/ 3414713 h 3414713"/>
              <a:gd name="connsiteX4" fmla="*/ 0 w 2980871"/>
              <a:gd name="connsiteY4" fmla="*/ 0 h 3414713"/>
              <a:gd name="connsiteX0" fmla="*/ 526143 w 2980871"/>
              <a:gd name="connsiteY0" fmla="*/ 907143 h 3414713"/>
              <a:gd name="connsiteX1" fmla="*/ 2980871 w 2980871"/>
              <a:gd name="connsiteY1" fmla="*/ 0 h 3414713"/>
              <a:gd name="connsiteX2" fmla="*/ 2980871 w 2980871"/>
              <a:gd name="connsiteY2" fmla="*/ 3414713 h 3414713"/>
              <a:gd name="connsiteX3" fmla="*/ 0 w 2980871"/>
              <a:gd name="connsiteY3" fmla="*/ 3414713 h 3414713"/>
              <a:gd name="connsiteX4" fmla="*/ 526143 w 2980871"/>
              <a:gd name="connsiteY4" fmla="*/ 907143 h 3414713"/>
              <a:gd name="connsiteX0" fmla="*/ 9072 w 2980871"/>
              <a:gd name="connsiteY0" fmla="*/ 172357 h 3414713"/>
              <a:gd name="connsiteX1" fmla="*/ 2980871 w 2980871"/>
              <a:gd name="connsiteY1" fmla="*/ 0 h 3414713"/>
              <a:gd name="connsiteX2" fmla="*/ 2980871 w 2980871"/>
              <a:gd name="connsiteY2" fmla="*/ 3414713 h 3414713"/>
              <a:gd name="connsiteX3" fmla="*/ 0 w 2980871"/>
              <a:gd name="connsiteY3" fmla="*/ 3414713 h 3414713"/>
              <a:gd name="connsiteX4" fmla="*/ 9072 w 2980871"/>
              <a:gd name="connsiteY4" fmla="*/ 172357 h 3414713"/>
              <a:gd name="connsiteX0" fmla="*/ 0 w 2971799"/>
              <a:gd name="connsiteY0" fmla="*/ 172357 h 3414713"/>
              <a:gd name="connsiteX1" fmla="*/ 2971799 w 2971799"/>
              <a:gd name="connsiteY1" fmla="*/ 0 h 3414713"/>
              <a:gd name="connsiteX2" fmla="*/ 2971799 w 2971799"/>
              <a:gd name="connsiteY2" fmla="*/ 3414713 h 3414713"/>
              <a:gd name="connsiteX3" fmla="*/ 1006928 w 2971799"/>
              <a:gd name="connsiteY3" fmla="*/ 3387499 h 3414713"/>
              <a:gd name="connsiteX4" fmla="*/ 0 w 2971799"/>
              <a:gd name="connsiteY4" fmla="*/ 172357 h 3414713"/>
              <a:gd name="connsiteX0" fmla="*/ 1 w 2971800"/>
              <a:gd name="connsiteY0" fmla="*/ 172357 h 3469142"/>
              <a:gd name="connsiteX1" fmla="*/ 2971800 w 2971800"/>
              <a:gd name="connsiteY1" fmla="*/ 0 h 3469142"/>
              <a:gd name="connsiteX2" fmla="*/ 2971800 w 2971800"/>
              <a:gd name="connsiteY2" fmla="*/ 3414713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08300 w 2971800"/>
              <a:gd name="connsiteY2" fmla="*/ 2788784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71800 w 2971800"/>
              <a:gd name="connsiteY2" fmla="*/ 3405641 h 3469142"/>
              <a:gd name="connsiteX3" fmla="*/ 0 w 2971800"/>
              <a:gd name="connsiteY3" fmla="*/ 3469142 h 3469142"/>
              <a:gd name="connsiteX4" fmla="*/ 1 w 2971800"/>
              <a:gd name="connsiteY4" fmla="*/ 172357 h 3469142"/>
              <a:gd name="connsiteX0" fmla="*/ 12647 w 2971800"/>
              <a:gd name="connsiteY0" fmla="*/ 35198 h 3469142"/>
              <a:gd name="connsiteX1" fmla="*/ 2971800 w 2971800"/>
              <a:gd name="connsiteY1" fmla="*/ 0 h 3469142"/>
              <a:gd name="connsiteX2" fmla="*/ 2971800 w 2971800"/>
              <a:gd name="connsiteY2" fmla="*/ 3405641 h 3469142"/>
              <a:gd name="connsiteX3" fmla="*/ 0 w 2971800"/>
              <a:gd name="connsiteY3" fmla="*/ 3469142 h 3469142"/>
              <a:gd name="connsiteX4" fmla="*/ 12647 w 2971800"/>
              <a:gd name="connsiteY4" fmla="*/ 35198 h 3469142"/>
              <a:gd name="connsiteX0" fmla="*/ 12647 w 2971800"/>
              <a:gd name="connsiteY0" fmla="*/ 0 h 3433944"/>
              <a:gd name="connsiteX1" fmla="*/ 2959154 w 2971800"/>
              <a:gd name="connsiteY1" fmla="*/ 162922 h 3433944"/>
              <a:gd name="connsiteX2" fmla="*/ 2971800 w 2971800"/>
              <a:gd name="connsiteY2" fmla="*/ 3370443 h 3433944"/>
              <a:gd name="connsiteX3" fmla="*/ 0 w 2971800"/>
              <a:gd name="connsiteY3" fmla="*/ 3433944 h 3433944"/>
              <a:gd name="connsiteX4" fmla="*/ 12647 w 2971800"/>
              <a:gd name="connsiteY4" fmla="*/ 0 h 3433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00" h="3433944">
                <a:moveTo>
                  <a:pt x="12647" y="0"/>
                </a:moveTo>
                <a:lnTo>
                  <a:pt x="2959154" y="162922"/>
                </a:lnTo>
                <a:cubicBezTo>
                  <a:pt x="2963369" y="1232096"/>
                  <a:pt x="2967585" y="2301269"/>
                  <a:pt x="2971800" y="3370443"/>
                </a:cubicBezTo>
                <a:lnTo>
                  <a:pt x="0" y="3433944"/>
                </a:lnTo>
                <a:cubicBezTo>
                  <a:pt x="0" y="2335016"/>
                  <a:pt x="12647" y="1098928"/>
                  <a:pt x="12647" y="0"/>
                </a:cubicBez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 Placeholder 12"/>
          <p:cNvSpPr>
            <a:spLocks noGrp="1"/>
          </p:cNvSpPr>
          <p:nvPr>
            <p:ph type="body" sz="quarter" idx="15" hasCustomPrompt="1"/>
          </p:nvPr>
        </p:nvSpPr>
        <p:spPr>
          <a:xfrm>
            <a:off x="457202" y="3058159"/>
            <a:ext cx="1191679" cy="1041175"/>
          </a:xfrm>
          <a:prstGeom prst="rect">
            <a:avLst/>
          </a:prstGeom>
        </p:spPr>
        <p:txBody>
          <a:bodyPr anchor="ctr">
            <a:normAutofit/>
          </a:bodyPr>
          <a:lstStyle>
            <a:lvl1pPr marL="0" indent="0" algn="ctr">
              <a:lnSpc>
                <a:spcPct val="95000"/>
              </a:lnSpc>
              <a:spcBef>
                <a:spcPts val="600"/>
              </a:spcBef>
              <a:spcAft>
                <a:spcPts val="300"/>
              </a:spcAft>
              <a:buClrTx/>
              <a:buNone/>
              <a:defRPr sz="1200">
                <a:solidFill>
                  <a:srgbClr val="FFFFFF"/>
                </a:solidFill>
                <a:latin typeface="Verdana"/>
                <a:cs typeface="Verdana"/>
              </a:defRPr>
            </a:lvl1pPr>
            <a:lvl2pPr marL="228600" indent="0" algn="ctr">
              <a:lnSpc>
                <a:spcPct val="95000"/>
              </a:lnSpc>
              <a:spcBef>
                <a:spcPts val="600"/>
              </a:spcBef>
              <a:spcAft>
                <a:spcPts val="300"/>
              </a:spcAft>
              <a:buClrTx/>
              <a:buNone/>
              <a:defRPr sz="1400">
                <a:solidFill>
                  <a:srgbClr val="FFFFFF"/>
                </a:solidFill>
                <a:latin typeface="Verdana"/>
                <a:cs typeface="Verdana"/>
              </a:defRPr>
            </a:lvl2pPr>
            <a:lvl3pPr marL="457200" indent="0" algn="ctr">
              <a:lnSpc>
                <a:spcPct val="95000"/>
              </a:lnSpc>
              <a:spcBef>
                <a:spcPts val="600"/>
              </a:spcBef>
              <a:spcAft>
                <a:spcPts val="300"/>
              </a:spcAft>
              <a:buClrTx/>
              <a:buFont typeface="Arial"/>
              <a:buNone/>
              <a:defRPr sz="1400">
                <a:solidFill>
                  <a:srgbClr val="FFFFFF"/>
                </a:solidFill>
                <a:latin typeface="Verdana"/>
                <a:cs typeface="Verdana"/>
              </a:defRPr>
            </a:lvl3pPr>
            <a:lvl4pPr marL="685800" indent="0" algn="ctr">
              <a:lnSpc>
                <a:spcPct val="95000"/>
              </a:lnSpc>
              <a:spcBef>
                <a:spcPts val="600"/>
              </a:spcBef>
              <a:spcAft>
                <a:spcPts val="300"/>
              </a:spcAft>
              <a:buClrTx/>
              <a:buNone/>
              <a:defRPr sz="1400">
                <a:solidFill>
                  <a:srgbClr val="FFFFFF"/>
                </a:solidFill>
                <a:latin typeface="Verdana"/>
                <a:cs typeface="Verdana"/>
              </a:defRPr>
            </a:lvl4pPr>
            <a:lvl5pPr marL="914400" indent="0" algn="ctr">
              <a:lnSpc>
                <a:spcPct val="95000"/>
              </a:lnSpc>
              <a:spcBef>
                <a:spcPts val="600"/>
              </a:spcBef>
              <a:spcAft>
                <a:spcPts val="300"/>
              </a:spcAft>
              <a:buClrTx/>
              <a:buFont typeface="Arial"/>
              <a:buNone/>
              <a:defRPr sz="1400">
                <a:solidFill>
                  <a:srgbClr val="FFFFFF"/>
                </a:solidFill>
                <a:latin typeface="Verdana"/>
                <a:cs typeface="Verdana"/>
              </a:defRPr>
            </a:lvl5pPr>
          </a:lstStyle>
          <a:p>
            <a:pPr lvl="0"/>
            <a:r>
              <a:rPr lang="en-US" dirty="0"/>
              <a:t>Text Here</a:t>
            </a:r>
          </a:p>
        </p:txBody>
      </p:sp>
      <p:sp>
        <p:nvSpPr>
          <p:cNvPr id="17" name="Text Placeholder 12"/>
          <p:cNvSpPr>
            <a:spLocks noGrp="1"/>
          </p:cNvSpPr>
          <p:nvPr>
            <p:ph type="body" sz="quarter" idx="17" hasCustomPrompt="1"/>
          </p:nvPr>
        </p:nvSpPr>
        <p:spPr>
          <a:xfrm>
            <a:off x="3272368" y="3058157"/>
            <a:ext cx="1191680" cy="1041175"/>
          </a:xfrm>
          <a:prstGeom prst="rect">
            <a:avLst/>
          </a:prstGeom>
        </p:spPr>
        <p:txBody>
          <a:bodyPr anchor="ctr">
            <a:normAutofit/>
          </a:bodyPr>
          <a:lstStyle>
            <a:lvl1pPr marL="0" indent="0" algn="ctr">
              <a:lnSpc>
                <a:spcPct val="95000"/>
              </a:lnSpc>
              <a:spcBef>
                <a:spcPts val="600"/>
              </a:spcBef>
              <a:spcAft>
                <a:spcPts val="300"/>
              </a:spcAft>
              <a:buClrTx/>
              <a:buNone/>
              <a:defRPr sz="1200">
                <a:solidFill>
                  <a:srgbClr val="FFFFFF"/>
                </a:solidFill>
                <a:latin typeface="Verdana"/>
                <a:cs typeface="Verdana"/>
              </a:defRPr>
            </a:lvl1pPr>
            <a:lvl2pPr marL="228600" indent="0" algn="ctr">
              <a:lnSpc>
                <a:spcPct val="95000"/>
              </a:lnSpc>
              <a:spcBef>
                <a:spcPts val="600"/>
              </a:spcBef>
              <a:spcAft>
                <a:spcPts val="300"/>
              </a:spcAft>
              <a:buClrTx/>
              <a:buNone/>
              <a:defRPr sz="1400">
                <a:solidFill>
                  <a:srgbClr val="FFFFFF"/>
                </a:solidFill>
                <a:latin typeface="Verdana"/>
                <a:cs typeface="Verdana"/>
              </a:defRPr>
            </a:lvl2pPr>
            <a:lvl3pPr marL="457200" indent="0" algn="ctr">
              <a:lnSpc>
                <a:spcPct val="95000"/>
              </a:lnSpc>
              <a:spcBef>
                <a:spcPts val="600"/>
              </a:spcBef>
              <a:spcAft>
                <a:spcPts val="300"/>
              </a:spcAft>
              <a:buClrTx/>
              <a:buFont typeface="Arial"/>
              <a:buNone/>
              <a:defRPr sz="1400">
                <a:solidFill>
                  <a:srgbClr val="FFFFFF"/>
                </a:solidFill>
                <a:latin typeface="Verdana"/>
                <a:cs typeface="Verdana"/>
              </a:defRPr>
            </a:lvl3pPr>
            <a:lvl4pPr marL="685800" indent="0" algn="ctr">
              <a:lnSpc>
                <a:spcPct val="95000"/>
              </a:lnSpc>
              <a:spcBef>
                <a:spcPts val="600"/>
              </a:spcBef>
              <a:spcAft>
                <a:spcPts val="300"/>
              </a:spcAft>
              <a:buClrTx/>
              <a:buNone/>
              <a:defRPr sz="1400">
                <a:solidFill>
                  <a:srgbClr val="FFFFFF"/>
                </a:solidFill>
                <a:latin typeface="Verdana"/>
                <a:cs typeface="Verdana"/>
              </a:defRPr>
            </a:lvl4pPr>
            <a:lvl5pPr marL="914400" indent="0" algn="ctr">
              <a:lnSpc>
                <a:spcPct val="95000"/>
              </a:lnSpc>
              <a:spcBef>
                <a:spcPts val="600"/>
              </a:spcBef>
              <a:spcAft>
                <a:spcPts val="300"/>
              </a:spcAft>
              <a:buClrTx/>
              <a:buFont typeface="Arial"/>
              <a:buNone/>
              <a:defRPr sz="1400">
                <a:solidFill>
                  <a:srgbClr val="FFFFFF"/>
                </a:solidFill>
                <a:latin typeface="Verdana"/>
                <a:cs typeface="Verdana"/>
              </a:defRPr>
            </a:lvl5pPr>
          </a:lstStyle>
          <a:p>
            <a:pPr lvl="0"/>
            <a:r>
              <a:rPr lang="en-US" dirty="0"/>
              <a:t>Text Here</a:t>
            </a:r>
          </a:p>
        </p:txBody>
      </p:sp>
      <p:sp>
        <p:nvSpPr>
          <p:cNvPr id="18" name="Text Placeholder 12"/>
          <p:cNvSpPr>
            <a:spLocks noGrp="1"/>
          </p:cNvSpPr>
          <p:nvPr>
            <p:ph type="body" sz="quarter" idx="18" hasCustomPrompt="1"/>
          </p:nvPr>
        </p:nvSpPr>
        <p:spPr>
          <a:xfrm>
            <a:off x="1864785" y="3058161"/>
            <a:ext cx="1191679" cy="1041175"/>
          </a:xfrm>
          <a:prstGeom prst="rect">
            <a:avLst/>
          </a:prstGeom>
        </p:spPr>
        <p:txBody>
          <a:bodyPr anchor="ctr">
            <a:normAutofit/>
          </a:bodyPr>
          <a:lstStyle>
            <a:lvl1pPr marL="0" indent="0" algn="ctr">
              <a:lnSpc>
                <a:spcPct val="95000"/>
              </a:lnSpc>
              <a:spcBef>
                <a:spcPts val="600"/>
              </a:spcBef>
              <a:spcAft>
                <a:spcPts val="300"/>
              </a:spcAft>
              <a:buClrTx/>
              <a:buNone/>
              <a:defRPr sz="1200">
                <a:solidFill>
                  <a:srgbClr val="FFFFFF"/>
                </a:solidFill>
                <a:latin typeface="Verdana"/>
                <a:cs typeface="Verdana"/>
              </a:defRPr>
            </a:lvl1pPr>
            <a:lvl2pPr marL="228600" indent="0" algn="ctr">
              <a:lnSpc>
                <a:spcPct val="95000"/>
              </a:lnSpc>
              <a:spcBef>
                <a:spcPts val="600"/>
              </a:spcBef>
              <a:spcAft>
                <a:spcPts val="300"/>
              </a:spcAft>
              <a:buClrTx/>
              <a:buNone/>
              <a:defRPr sz="1400">
                <a:solidFill>
                  <a:srgbClr val="FFFFFF"/>
                </a:solidFill>
                <a:latin typeface="Verdana"/>
                <a:cs typeface="Verdana"/>
              </a:defRPr>
            </a:lvl2pPr>
            <a:lvl3pPr marL="457200" indent="0" algn="ctr">
              <a:lnSpc>
                <a:spcPct val="95000"/>
              </a:lnSpc>
              <a:spcBef>
                <a:spcPts val="600"/>
              </a:spcBef>
              <a:spcAft>
                <a:spcPts val="300"/>
              </a:spcAft>
              <a:buClrTx/>
              <a:buFont typeface="Arial"/>
              <a:buNone/>
              <a:defRPr sz="1400">
                <a:solidFill>
                  <a:srgbClr val="FFFFFF"/>
                </a:solidFill>
                <a:latin typeface="Verdana"/>
                <a:cs typeface="Verdana"/>
              </a:defRPr>
            </a:lvl3pPr>
            <a:lvl4pPr marL="685800" indent="0" algn="ctr">
              <a:lnSpc>
                <a:spcPct val="95000"/>
              </a:lnSpc>
              <a:spcBef>
                <a:spcPts val="600"/>
              </a:spcBef>
              <a:spcAft>
                <a:spcPts val="300"/>
              </a:spcAft>
              <a:buClrTx/>
              <a:buNone/>
              <a:defRPr sz="1400">
                <a:solidFill>
                  <a:srgbClr val="FFFFFF"/>
                </a:solidFill>
                <a:latin typeface="Verdana"/>
                <a:cs typeface="Verdana"/>
              </a:defRPr>
            </a:lvl4pPr>
            <a:lvl5pPr marL="914400" indent="0" algn="ctr">
              <a:lnSpc>
                <a:spcPct val="95000"/>
              </a:lnSpc>
              <a:spcBef>
                <a:spcPts val="600"/>
              </a:spcBef>
              <a:spcAft>
                <a:spcPts val="300"/>
              </a:spcAft>
              <a:buClrTx/>
              <a:buFont typeface="Arial"/>
              <a:buNone/>
              <a:defRPr sz="1400">
                <a:solidFill>
                  <a:srgbClr val="FFFFFF"/>
                </a:solidFill>
                <a:latin typeface="Verdana"/>
                <a:cs typeface="Verdana"/>
              </a:defRPr>
            </a:lvl5pPr>
          </a:lstStyle>
          <a:p>
            <a:pPr lvl="0"/>
            <a:r>
              <a:rPr lang="en-US" dirty="0"/>
              <a:t>Text Here</a:t>
            </a:r>
          </a:p>
        </p:txBody>
      </p:sp>
      <p:sp>
        <p:nvSpPr>
          <p:cNvPr id="4" name="Picture Placeholder 3"/>
          <p:cNvSpPr>
            <a:spLocks noGrp="1"/>
          </p:cNvSpPr>
          <p:nvPr>
            <p:ph type="pic" sz="quarter" idx="19" hasCustomPrompt="1"/>
          </p:nvPr>
        </p:nvSpPr>
        <p:spPr>
          <a:xfrm>
            <a:off x="534722" y="2232770"/>
            <a:ext cx="1036638" cy="822960"/>
          </a:xfrm>
          <a:prstGeom prst="rect">
            <a:avLst/>
          </a:prstGeom>
        </p:spPr>
        <p:txBody>
          <a:bodyPr>
            <a:normAutofit/>
          </a:bodyPr>
          <a:lstStyle>
            <a:lvl1pPr marL="0" indent="0" algn="ctr">
              <a:buNone/>
              <a:defRPr sz="1400"/>
            </a:lvl1pPr>
          </a:lstStyle>
          <a:p>
            <a:r>
              <a:rPr lang="en-US" dirty="0"/>
              <a:t>Hospital Confinement</a:t>
            </a:r>
          </a:p>
          <a:p>
            <a:endParaRPr lang="en-US" dirty="0"/>
          </a:p>
        </p:txBody>
      </p:sp>
      <p:sp>
        <p:nvSpPr>
          <p:cNvPr id="20" name="Picture Placeholder 3"/>
          <p:cNvSpPr>
            <a:spLocks noGrp="1"/>
          </p:cNvSpPr>
          <p:nvPr>
            <p:ph type="pic" sz="quarter" idx="20" hasCustomPrompt="1"/>
          </p:nvPr>
        </p:nvSpPr>
        <p:spPr>
          <a:xfrm>
            <a:off x="1942305" y="2232770"/>
            <a:ext cx="1036638" cy="822960"/>
          </a:xfrm>
          <a:prstGeom prst="rect">
            <a:avLst/>
          </a:prstGeom>
        </p:spPr>
        <p:txBody>
          <a:bodyPr>
            <a:normAutofit/>
          </a:bodyPr>
          <a:lstStyle>
            <a:lvl1pPr marL="0" indent="0" algn="ctr">
              <a:buNone/>
              <a:defRPr sz="1400"/>
            </a:lvl1pPr>
          </a:lstStyle>
          <a:p>
            <a:r>
              <a:rPr lang="en-US" dirty="0"/>
              <a:t>Icon Here</a:t>
            </a:r>
          </a:p>
        </p:txBody>
      </p:sp>
      <p:sp>
        <p:nvSpPr>
          <p:cNvPr id="21" name="Picture Placeholder 3"/>
          <p:cNvSpPr>
            <a:spLocks noGrp="1"/>
          </p:cNvSpPr>
          <p:nvPr>
            <p:ph type="pic" sz="quarter" idx="21" hasCustomPrompt="1"/>
          </p:nvPr>
        </p:nvSpPr>
        <p:spPr>
          <a:xfrm>
            <a:off x="3349889" y="2232770"/>
            <a:ext cx="1036638" cy="822960"/>
          </a:xfrm>
          <a:prstGeom prst="rect">
            <a:avLst/>
          </a:prstGeom>
        </p:spPr>
        <p:txBody>
          <a:bodyPr>
            <a:normAutofit/>
          </a:bodyPr>
          <a:lstStyle>
            <a:lvl1pPr marL="0" indent="0" algn="ctr">
              <a:buNone/>
              <a:defRPr sz="1400"/>
            </a:lvl1pPr>
          </a:lstStyle>
          <a:p>
            <a:r>
              <a:rPr lang="en-US" dirty="0"/>
              <a:t>Icon Here</a:t>
            </a:r>
          </a:p>
        </p:txBody>
      </p:sp>
      <p:pic>
        <p:nvPicPr>
          <p:cNvPr id="23" name="Picture 22" descr="beazley_footerlin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807012"/>
            <a:ext cx="9144000" cy="646176"/>
          </a:xfrm>
          <a:prstGeom prst="rect">
            <a:avLst/>
          </a:prstGeom>
        </p:spPr>
      </p:pic>
      <p:sp>
        <p:nvSpPr>
          <p:cNvPr id="24" name="Title 6"/>
          <p:cNvSpPr>
            <a:spLocks noGrp="1"/>
          </p:cNvSpPr>
          <p:nvPr>
            <p:ph type="title" hasCustomPrompt="1"/>
          </p:nvPr>
        </p:nvSpPr>
        <p:spPr>
          <a:xfrm>
            <a:off x="457200" y="274639"/>
            <a:ext cx="8229600" cy="660081"/>
          </a:xfrm>
          <a:prstGeom prst="rect">
            <a:avLst/>
          </a:prstGeom>
        </p:spPr>
        <p:txBody>
          <a:bodyPr anchor="ctr">
            <a:normAutofit/>
          </a:bodyPr>
          <a:lstStyle>
            <a:lvl1pPr algn="l">
              <a:defRPr sz="3600" baseline="0">
                <a:solidFill>
                  <a:srgbClr val="AC2973"/>
                </a:solidFill>
                <a:latin typeface="Times New Roman"/>
                <a:cs typeface="Times New Roman"/>
              </a:defRPr>
            </a:lvl1pPr>
          </a:lstStyle>
          <a:p>
            <a:r>
              <a:rPr lang="en-US" dirty="0"/>
              <a:t>Hospital Indemnity</a:t>
            </a:r>
          </a:p>
        </p:txBody>
      </p:sp>
      <p:sp>
        <p:nvSpPr>
          <p:cNvPr id="25" name="Text Placeholder 8"/>
          <p:cNvSpPr>
            <a:spLocks noGrp="1"/>
          </p:cNvSpPr>
          <p:nvPr>
            <p:ph type="body" sz="quarter" idx="13" hasCustomPrompt="1"/>
          </p:nvPr>
        </p:nvSpPr>
        <p:spPr>
          <a:xfrm>
            <a:off x="457200" y="934720"/>
            <a:ext cx="8229600" cy="345439"/>
          </a:xfrm>
          <a:prstGeom prst="rect">
            <a:avLst/>
          </a:prstGeom>
        </p:spPr>
        <p:txBody>
          <a:bodyPr anchor="ctr">
            <a:noAutofit/>
          </a:bodyPr>
          <a:lstStyle>
            <a:lvl1pPr marL="0" indent="0">
              <a:buNone/>
              <a:defRPr sz="1800">
                <a:latin typeface="Verdana"/>
                <a:cs typeface="Verdana"/>
              </a:defRPr>
            </a:lvl1pPr>
            <a:lvl2pPr marL="457200" indent="0">
              <a:buNone/>
              <a:defRPr sz="1600">
                <a:latin typeface="Verdana"/>
                <a:cs typeface="Verdana"/>
              </a:defRPr>
            </a:lvl2pPr>
            <a:lvl3pPr marL="914400" indent="0">
              <a:buNone/>
              <a:defRPr sz="1600">
                <a:latin typeface="Verdana"/>
                <a:cs typeface="Verdana"/>
              </a:defRPr>
            </a:lvl3pPr>
            <a:lvl4pPr marL="1371600" indent="0">
              <a:buNone/>
              <a:defRPr sz="1600">
                <a:latin typeface="Verdana"/>
                <a:cs typeface="Verdana"/>
              </a:defRPr>
            </a:lvl4pPr>
            <a:lvl5pPr marL="1828800" indent="0">
              <a:buNone/>
              <a:defRPr sz="1600">
                <a:latin typeface="Verdana"/>
                <a:cs typeface="Verdana"/>
              </a:defRPr>
            </a:lvl5pPr>
          </a:lstStyle>
          <a:p>
            <a:pPr lvl="0"/>
            <a:r>
              <a:rPr lang="en-US" dirty="0"/>
              <a:t>What are the plan design options?</a:t>
            </a:r>
          </a:p>
        </p:txBody>
      </p:sp>
      <p:cxnSp>
        <p:nvCxnSpPr>
          <p:cNvPr id="26" name="Straight Connector 25"/>
          <p:cNvCxnSpPr/>
          <p:nvPr userDrawn="1"/>
        </p:nvCxnSpPr>
        <p:spPr>
          <a:xfrm>
            <a:off x="457200" y="1361440"/>
            <a:ext cx="82296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8" name="Slide Number Placeholder 4"/>
          <p:cNvSpPr>
            <a:spLocks noGrp="1"/>
          </p:cNvSpPr>
          <p:nvPr>
            <p:ph type="sldNum" sz="quarter" idx="12"/>
          </p:nvPr>
        </p:nvSpPr>
        <p:spPr>
          <a:xfrm>
            <a:off x="6553200" y="6268720"/>
            <a:ext cx="2133600" cy="589280"/>
          </a:xfrm>
          <a:prstGeom prst="rect">
            <a:avLst/>
          </a:prstGeom>
        </p:spPr>
        <p:txBody>
          <a:bodyPr/>
          <a:lstStyle>
            <a:lvl1pPr algn="r">
              <a:defRPr sz="1400">
                <a:solidFill>
                  <a:schemeClr val="tx1"/>
                </a:solidFill>
                <a:latin typeface="Verdana"/>
                <a:cs typeface="Verdana"/>
              </a:defRPr>
            </a:lvl1pPr>
          </a:lstStyle>
          <a:p>
            <a:fld id="{517EF3EC-CC20-2E4D-A85A-775F66D463CA}" type="slidenum">
              <a:rPr lang="en-US" smtClean="0"/>
              <a:pPr/>
              <a:t>‹#›</a:t>
            </a:fld>
            <a:endParaRPr lang="en-US" dirty="0"/>
          </a:p>
        </p:txBody>
      </p:sp>
      <p:sp>
        <p:nvSpPr>
          <p:cNvPr id="27" name="Text Placeholder 12"/>
          <p:cNvSpPr>
            <a:spLocks noGrp="1"/>
          </p:cNvSpPr>
          <p:nvPr>
            <p:ph type="body" sz="quarter" idx="22" hasCustomPrompt="1"/>
          </p:nvPr>
        </p:nvSpPr>
        <p:spPr>
          <a:xfrm>
            <a:off x="4679953" y="3058158"/>
            <a:ext cx="1191680" cy="1041175"/>
          </a:xfrm>
          <a:prstGeom prst="rect">
            <a:avLst/>
          </a:prstGeom>
        </p:spPr>
        <p:txBody>
          <a:bodyPr anchor="ctr">
            <a:normAutofit/>
          </a:bodyPr>
          <a:lstStyle>
            <a:lvl1pPr marL="0" indent="0" algn="ctr">
              <a:lnSpc>
                <a:spcPct val="95000"/>
              </a:lnSpc>
              <a:spcBef>
                <a:spcPts val="600"/>
              </a:spcBef>
              <a:spcAft>
                <a:spcPts val="300"/>
              </a:spcAft>
              <a:buClrTx/>
              <a:buNone/>
              <a:defRPr sz="1200">
                <a:solidFill>
                  <a:srgbClr val="FFFFFF"/>
                </a:solidFill>
                <a:latin typeface="Verdana"/>
                <a:cs typeface="Verdana"/>
              </a:defRPr>
            </a:lvl1pPr>
            <a:lvl2pPr marL="228600" indent="0" algn="ctr">
              <a:lnSpc>
                <a:spcPct val="95000"/>
              </a:lnSpc>
              <a:spcBef>
                <a:spcPts val="600"/>
              </a:spcBef>
              <a:spcAft>
                <a:spcPts val="300"/>
              </a:spcAft>
              <a:buClrTx/>
              <a:buNone/>
              <a:defRPr sz="1400">
                <a:solidFill>
                  <a:srgbClr val="FFFFFF"/>
                </a:solidFill>
                <a:latin typeface="Verdana"/>
                <a:cs typeface="Verdana"/>
              </a:defRPr>
            </a:lvl2pPr>
            <a:lvl3pPr marL="457200" indent="0" algn="ctr">
              <a:lnSpc>
                <a:spcPct val="95000"/>
              </a:lnSpc>
              <a:spcBef>
                <a:spcPts val="600"/>
              </a:spcBef>
              <a:spcAft>
                <a:spcPts val="300"/>
              </a:spcAft>
              <a:buClrTx/>
              <a:buFont typeface="Arial"/>
              <a:buNone/>
              <a:defRPr sz="1400">
                <a:solidFill>
                  <a:srgbClr val="FFFFFF"/>
                </a:solidFill>
                <a:latin typeface="Verdana"/>
                <a:cs typeface="Verdana"/>
              </a:defRPr>
            </a:lvl3pPr>
            <a:lvl4pPr marL="685800" indent="0" algn="ctr">
              <a:lnSpc>
                <a:spcPct val="95000"/>
              </a:lnSpc>
              <a:spcBef>
                <a:spcPts val="600"/>
              </a:spcBef>
              <a:spcAft>
                <a:spcPts val="300"/>
              </a:spcAft>
              <a:buClrTx/>
              <a:buNone/>
              <a:defRPr sz="1400">
                <a:solidFill>
                  <a:srgbClr val="FFFFFF"/>
                </a:solidFill>
                <a:latin typeface="Verdana"/>
                <a:cs typeface="Verdana"/>
              </a:defRPr>
            </a:lvl4pPr>
            <a:lvl5pPr marL="914400" indent="0" algn="ctr">
              <a:lnSpc>
                <a:spcPct val="95000"/>
              </a:lnSpc>
              <a:spcBef>
                <a:spcPts val="600"/>
              </a:spcBef>
              <a:spcAft>
                <a:spcPts val="300"/>
              </a:spcAft>
              <a:buClrTx/>
              <a:buFont typeface="Arial"/>
              <a:buNone/>
              <a:defRPr sz="1400">
                <a:solidFill>
                  <a:srgbClr val="FFFFFF"/>
                </a:solidFill>
                <a:latin typeface="Verdana"/>
                <a:cs typeface="Verdana"/>
              </a:defRPr>
            </a:lvl5pPr>
          </a:lstStyle>
          <a:p>
            <a:pPr lvl="0"/>
            <a:r>
              <a:rPr lang="en-US" dirty="0"/>
              <a:t>Text Here</a:t>
            </a:r>
          </a:p>
        </p:txBody>
      </p:sp>
      <p:sp>
        <p:nvSpPr>
          <p:cNvPr id="29" name="Picture Placeholder 3"/>
          <p:cNvSpPr>
            <a:spLocks noGrp="1"/>
          </p:cNvSpPr>
          <p:nvPr>
            <p:ph type="pic" sz="quarter" idx="23" hasCustomPrompt="1"/>
          </p:nvPr>
        </p:nvSpPr>
        <p:spPr>
          <a:xfrm>
            <a:off x="4757473" y="2232770"/>
            <a:ext cx="1036638" cy="822960"/>
          </a:xfrm>
          <a:prstGeom prst="rect">
            <a:avLst/>
          </a:prstGeom>
        </p:spPr>
        <p:txBody>
          <a:bodyPr>
            <a:normAutofit/>
          </a:bodyPr>
          <a:lstStyle>
            <a:lvl1pPr marL="0" indent="0" algn="ctr">
              <a:buNone/>
              <a:defRPr sz="1400"/>
            </a:lvl1pPr>
          </a:lstStyle>
          <a:p>
            <a:r>
              <a:rPr lang="en-US" dirty="0"/>
              <a:t>Icon Here</a:t>
            </a:r>
          </a:p>
        </p:txBody>
      </p:sp>
      <p:sp>
        <p:nvSpPr>
          <p:cNvPr id="30" name="Text Placeholder 12"/>
          <p:cNvSpPr>
            <a:spLocks noGrp="1"/>
          </p:cNvSpPr>
          <p:nvPr>
            <p:ph type="body" sz="quarter" idx="14"/>
          </p:nvPr>
        </p:nvSpPr>
        <p:spPr>
          <a:xfrm>
            <a:off x="457200" y="4348479"/>
            <a:ext cx="8229600" cy="995045"/>
          </a:xfrm>
          <a:prstGeom prst="rect">
            <a:avLst/>
          </a:prstGeom>
        </p:spPr>
        <p:txBody>
          <a:bodyPr>
            <a:noAutofit/>
          </a:bodyPr>
          <a:lstStyle>
            <a:lvl1pPr marL="173736" indent="-173736">
              <a:lnSpc>
                <a:spcPct val="100000"/>
              </a:lnSpc>
              <a:spcBef>
                <a:spcPts val="600"/>
              </a:spcBef>
              <a:spcAft>
                <a:spcPts val="300"/>
              </a:spcAft>
              <a:buClr>
                <a:schemeClr val="tx2"/>
              </a:buClr>
              <a:defRPr sz="1800">
                <a:latin typeface="Verdana"/>
                <a:cs typeface="Verdana"/>
              </a:defRPr>
            </a:lvl1pPr>
            <a:lvl2pPr marL="402336" indent="-173736">
              <a:lnSpc>
                <a:spcPct val="100000"/>
              </a:lnSpc>
              <a:spcBef>
                <a:spcPts val="600"/>
              </a:spcBef>
              <a:spcAft>
                <a:spcPts val="300"/>
              </a:spcAft>
              <a:defRPr sz="1600">
                <a:latin typeface="Verdana"/>
                <a:cs typeface="Verdana"/>
              </a:defRPr>
            </a:lvl2pPr>
            <a:lvl3pPr marL="630936" indent="-173736">
              <a:lnSpc>
                <a:spcPct val="100000"/>
              </a:lnSpc>
              <a:spcBef>
                <a:spcPts val="600"/>
              </a:spcBef>
              <a:spcAft>
                <a:spcPts val="300"/>
              </a:spcAft>
              <a:buClr>
                <a:schemeClr val="tx2"/>
              </a:buClr>
              <a:buFont typeface="Arial"/>
              <a:buChar char="•"/>
              <a:defRPr sz="1400">
                <a:latin typeface="Verdana"/>
                <a:cs typeface="Verdana"/>
              </a:defRPr>
            </a:lvl3pPr>
            <a:lvl4pPr marL="859536" indent="-173736">
              <a:lnSpc>
                <a:spcPct val="100000"/>
              </a:lnSpc>
              <a:spcBef>
                <a:spcPts val="600"/>
              </a:spcBef>
              <a:spcAft>
                <a:spcPts val="300"/>
              </a:spcAft>
              <a:defRPr sz="1200">
                <a:latin typeface="Verdana"/>
                <a:cs typeface="Verdana"/>
              </a:defRPr>
            </a:lvl4pPr>
            <a:lvl5pPr marL="1088136" indent="-173736">
              <a:lnSpc>
                <a:spcPct val="100000"/>
              </a:lnSpc>
              <a:spcBef>
                <a:spcPts val="600"/>
              </a:spcBef>
              <a:spcAft>
                <a:spcPts val="300"/>
              </a:spcAft>
              <a:buClr>
                <a:schemeClr val="tx2"/>
              </a:buClr>
              <a:buFont typeface="Arial"/>
              <a:buChar char="»"/>
              <a:defRPr sz="1200">
                <a:latin typeface="Verdana"/>
                <a:cs typeface="Verdan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Text Placeholder 12"/>
          <p:cNvSpPr>
            <a:spLocks noGrp="1"/>
          </p:cNvSpPr>
          <p:nvPr>
            <p:ph type="body" sz="quarter" idx="24" hasCustomPrompt="1"/>
          </p:nvPr>
        </p:nvSpPr>
        <p:spPr>
          <a:xfrm>
            <a:off x="6087536" y="3058157"/>
            <a:ext cx="1191679" cy="1041175"/>
          </a:xfrm>
          <a:prstGeom prst="rect">
            <a:avLst/>
          </a:prstGeom>
        </p:spPr>
        <p:txBody>
          <a:bodyPr anchor="ctr">
            <a:normAutofit/>
          </a:bodyPr>
          <a:lstStyle>
            <a:lvl1pPr marL="0" indent="0" algn="ctr">
              <a:lnSpc>
                <a:spcPct val="95000"/>
              </a:lnSpc>
              <a:spcBef>
                <a:spcPts val="600"/>
              </a:spcBef>
              <a:spcAft>
                <a:spcPts val="300"/>
              </a:spcAft>
              <a:buClrTx/>
              <a:buNone/>
              <a:defRPr sz="1200">
                <a:solidFill>
                  <a:srgbClr val="FFFFFF"/>
                </a:solidFill>
                <a:latin typeface="Verdana"/>
                <a:cs typeface="Verdana"/>
              </a:defRPr>
            </a:lvl1pPr>
            <a:lvl2pPr marL="228600" indent="0" algn="ctr">
              <a:lnSpc>
                <a:spcPct val="95000"/>
              </a:lnSpc>
              <a:spcBef>
                <a:spcPts val="600"/>
              </a:spcBef>
              <a:spcAft>
                <a:spcPts val="300"/>
              </a:spcAft>
              <a:buClrTx/>
              <a:buNone/>
              <a:defRPr sz="1400">
                <a:solidFill>
                  <a:srgbClr val="FFFFFF"/>
                </a:solidFill>
                <a:latin typeface="Verdana"/>
                <a:cs typeface="Verdana"/>
              </a:defRPr>
            </a:lvl2pPr>
            <a:lvl3pPr marL="457200" indent="0" algn="ctr">
              <a:lnSpc>
                <a:spcPct val="95000"/>
              </a:lnSpc>
              <a:spcBef>
                <a:spcPts val="600"/>
              </a:spcBef>
              <a:spcAft>
                <a:spcPts val="300"/>
              </a:spcAft>
              <a:buClrTx/>
              <a:buFont typeface="Arial"/>
              <a:buNone/>
              <a:defRPr sz="1400">
                <a:solidFill>
                  <a:srgbClr val="FFFFFF"/>
                </a:solidFill>
                <a:latin typeface="Verdana"/>
                <a:cs typeface="Verdana"/>
              </a:defRPr>
            </a:lvl3pPr>
            <a:lvl4pPr marL="685800" indent="0" algn="ctr">
              <a:lnSpc>
                <a:spcPct val="95000"/>
              </a:lnSpc>
              <a:spcBef>
                <a:spcPts val="600"/>
              </a:spcBef>
              <a:spcAft>
                <a:spcPts val="300"/>
              </a:spcAft>
              <a:buClrTx/>
              <a:buNone/>
              <a:defRPr sz="1400">
                <a:solidFill>
                  <a:srgbClr val="FFFFFF"/>
                </a:solidFill>
                <a:latin typeface="Verdana"/>
                <a:cs typeface="Verdana"/>
              </a:defRPr>
            </a:lvl4pPr>
            <a:lvl5pPr marL="914400" indent="0" algn="ctr">
              <a:lnSpc>
                <a:spcPct val="95000"/>
              </a:lnSpc>
              <a:spcBef>
                <a:spcPts val="600"/>
              </a:spcBef>
              <a:spcAft>
                <a:spcPts val="300"/>
              </a:spcAft>
              <a:buClrTx/>
              <a:buFont typeface="Arial"/>
              <a:buNone/>
              <a:defRPr sz="1400">
                <a:solidFill>
                  <a:srgbClr val="FFFFFF"/>
                </a:solidFill>
                <a:latin typeface="Verdana"/>
                <a:cs typeface="Verdana"/>
              </a:defRPr>
            </a:lvl5pPr>
          </a:lstStyle>
          <a:p>
            <a:pPr lvl="0"/>
            <a:r>
              <a:rPr lang="en-US" dirty="0"/>
              <a:t>Text Here</a:t>
            </a:r>
          </a:p>
        </p:txBody>
      </p:sp>
      <p:sp>
        <p:nvSpPr>
          <p:cNvPr id="33" name="Picture Placeholder 3"/>
          <p:cNvSpPr>
            <a:spLocks noGrp="1"/>
          </p:cNvSpPr>
          <p:nvPr>
            <p:ph type="pic" sz="quarter" idx="25" hasCustomPrompt="1"/>
          </p:nvPr>
        </p:nvSpPr>
        <p:spPr>
          <a:xfrm>
            <a:off x="6165056" y="2232770"/>
            <a:ext cx="1036638" cy="822960"/>
          </a:xfrm>
          <a:prstGeom prst="rect">
            <a:avLst/>
          </a:prstGeom>
        </p:spPr>
        <p:txBody>
          <a:bodyPr>
            <a:normAutofit/>
          </a:bodyPr>
          <a:lstStyle>
            <a:lvl1pPr marL="0" indent="0" algn="ctr">
              <a:buNone/>
              <a:defRPr sz="1400"/>
            </a:lvl1pPr>
          </a:lstStyle>
          <a:p>
            <a:r>
              <a:rPr lang="en-US" dirty="0"/>
              <a:t>Icon Here</a:t>
            </a:r>
          </a:p>
        </p:txBody>
      </p:sp>
      <p:sp>
        <p:nvSpPr>
          <p:cNvPr id="35" name="Text Placeholder 12"/>
          <p:cNvSpPr>
            <a:spLocks noGrp="1"/>
          </p:cNvSpPr>
          <p:nvPr>
            <p:ph type="body" sz="quarter" idx="26" hasCustomPrompt="1"/>
          </p:nvPr>
        </p:nvSpPr>
        <p:spPr>
          <a:xfrm>
            <a:off x="7495119" y="3058157"/>
            <a:ext cx="1191681" cy="1041175"/>
          </a:xfrm>
          <a:prstGeom prst="rect">
            <a:avLst/>
          </a:prstGeom>
        </p:spPr>
        <p:txBody>
          <a:bodyPr anchor="ctr">
            <a:normAutofit/>
          </a:bodyPr>
          <a:lstStyle>
            <a:lvl1pPr marL="0" indent="0" algn="ctr">
              <a:lnSpc>
                <a:spcPct val="95000"/>
              </a:lnSpc>
              <a:spcBef>
                <a:spcPts val="600"/>
              </a:spcBef>
              <a:spcAft>
                <a:spcPts val="300"/>
              </a:spcAft>
              <a:buClrTx/>
              <a:buNone/>
              <a:defRPr sz="1200">
                <a:solidFill>
                  <a:srgbClr val="FFFFFF"/>
                </a:solidFill>
                <a:latin typeface="Verdana"/>
                <a:cs typeface="Verdana"/>
              </a:defRPr>
            </a:lvl1pPr>
            <a:lvl2pPr marL="228600" indent="0" algn="ctr">
              <a:lnSpc>
                <a:spcPct val="95000"/>
              </a:lnSpc>
              <a:spcBef>
                <a:spcPts val="600"/>
              </a:spcBef>
              <a:spcAft>
                <a:spcPts val="300"/>
              </a:spcAft>
              <a:buClrTx/>
              <a:buNone/>
              <a:defRPr sz="1400">
                <a:solidFill>
                  <a:srgbClr val="FFFFFF"/>
                </a:solidFill>
                <a:latin typeface="Verdana"/>
                <a:cs typeface="Verdana"/>
              </a:defRPr>
            </a:lvl2pPr>
            <a:lvl3pPr marL="457200" indent="0" algn="ctr">
              <a:lnSpc>
                <a:spcPct val="95000"/>
              </a:lnSpc>
              <a:spcBef>
                <a:spcPts val="600"/>
              </a:spcBef>
              <a:spcAft>
                <a:spcPts val="300"/>
              </a:spcAft>
              <a:buClrTx/>
              <a:buFont typeface="Arial"/>
              <a:buNone/>
              <a:defRPr sz="1400">
                <a:solidFill>
                  <a:srgbClr val="FFFFFF"/>
                </a:solidFill>
                <a:latin typeface="Verdana"/>
                <a:cs typeface="Verdana"/>
              </a:defRPr>
            </a:lvl3pPr>
            <a:lvl4pPr marL="685800" indent="0" algn="ctr">
              <a:lnSpc>
                <a:spcPct val="95000"/>
              </a:lnSpc>
              <a:spcBef>
                <a:spcPts val="600"/>
              </a:spcBef>
              <a:spcAft>
                <a:spcPts val="300"/>
              </a:spcAft>
              <a:buClrTx/>
              <a:buNone/>
              <a:defRPr sz="1400">
                <a:solidFill>
                  <a:srgbClr val="FFFFFF"/>
                </a:solidFill>
                <a:latin typeface="Verdana"/>
                <a:cs typeface="Verdana"/>
              </a:defRPr>
            </a:lvl4pPr>
            <a:lvl5pPr marL="914400" indent="0" algn="ctr">
              <a:lnSpc>
                <a:spcPct val="95000"/>
              </a:lnSpc>
              <a:spcBef>
                <a:spcPts val="600"/>
              </a:spcBef>
              <a:spcAft>
                <a:spcPts val="300"/>
              </a:spcAft>
              <a:buClrTx/>
              <a:buFont typeface="Arial"/>
              <a:buNone/>
              <a:defRPr sz="1400">
                <a:solidFill>
                  <a:srgbClr val="FFFFFF"/>
                </a:solidFill>
                <a:latin typeface="Verdana"/>
                <a:cs typeface="Verdana"/>
              </a:defRPr>
            </a:lvl5pPr>
          </a:lstStyle>
          <a:p>
            <a:pPr lvl="0"/>
            <a:r>
              <a:rPr lang="en-US" dirty="0"/>
              <a:t>Text Here</a:t>
            </a:r>
          </a:p>
        </p:txBody>
      </p:sp>
      <p:sp>
        <p:nvSpPr>
          <p:cNvPr id="36" name="Picture Placeholder 3"/>
          <p:cNvSpPr>
            <a:spLocks noGrp="1"/>
          </p:cNvSpPr>
          <p:nvPr>
            <p:ph type="pic" sz="quarter" idx="27" hasCustomPrompt="1"/>
          </p:nvPr>
        </p:nvSpPr>
        <p:spPr>
          <a:xfrm>
            <a:off x="7572640" y="2232770"/>
            <a:ext cx="1036638" cy="822960"/>
          </a:xfrm>
          <a:prstGeom prst="rect">
            <a:avLst/>
          </a:prstGeom>
        </p:spPr>
        <p:txBody>
          <a:bodyPr>
            <a:normAutofit/>
          </a:bodyPr>
          <a:lstStyle>
            <a:lvl1pPr marL="0" indent="0" algn="ctr">
              <a:buNone/>
              <a:defRPr sz="1400"/>
            </a:lvl1pPr>
          </a:lstStyle>
          <a:p>
            <a:r>
              <a:rPr lang="en-US" dirty="0"/>
              <a:t>Icon Here</a:t>
            </a:r>
          </a:p>
        </p:txBody>
      </p:sp>
    </p:spTree>
    <p:extLst>
      <p:ext uri="{BB962C8B-B14F-4D97-AF65-F5344CB8AC3E}">
        <p14:creationId xmlns:p14="http://schemas.microsoft.com/office/powerpoint/2010/main" val="6646130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Stats Content List">
    <p:spTree>
      <p:nvGrpSpPr>
        <p:cNvPr id="1" name=""/>
        <p:cNvGrpSpPr/>
        <p:nvPr/>
      </p:nvGrpSpPr>
      <p:grpSpPr>
        <a:xfrm>
          <a:off x="0" y="0"/>
          <a:ext cx="0" cy="0"/>
          <a:chOff x="0" y="0"/>
          <a:chExt cx="0" cy="0"/>
        </a:xfrm>
      </p:grpSpPr>
      <p:pic>
        <p:nvPicPr>
          <p:cNvPr id="22" name="Picture 21" descr="beazley_footerlin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807012"/>
            <a:ext cx="9144000" cy="646176"/>
          </a:xfrm>
          <a:prstGeom prst="rect">
            <a:avLst/>
          </a:prstGeom>
        </p:spPr>
      </p:pic>
      <p:sp>
        <p:nvSpPr>
          <p:cNvPr id="16" name="Text Placeholder 15"/>
          <p:cNvSpPr>
            <a:spLocks noGrp="1"/>
          </p:cNvSpPr>
          <p:nvPr>
            <p:ph type="body" sz="quarter" idx="15" hasCustomPrompt="1"/>
          </p:nvPr>
        </p:nvSpPr>
        <p:spPr>
          <a:xfrm>
            <a:off x="3102429" y="5832475"/>
            <a:ext cx="5584371" cy="280988"/>
          </a:xfrm>
          <a:prstGeom prst="rect">
            <a:avLst/>
          </a:prstGeom>
        </p:spPr>
        <p:txBody>
          <a:bodyPr anchor="b">
            <a:noAutofit/>
          </a:bodyPr>
          <a:lstStyle>
            <a:lvl1pPr marL="0" indent="0" algn="r">
              <a:buNone/>
              <a:defRPr sz="800">
                <a:latin typeface="Verdana"/>
                <a:cs typeface="Verdana"/>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Footnotes</a:t>
            </a:r>
          </a:p>
        </p:txBody>
      </p:sp>
      <p:sp>
        <p:nvSpPr>
          <p:cNvPr id="18" name="Text Placeholder 17"/>
          <p:cNvSpPr>
            <a:spLocks noGrp="1"/>
          </p:cNvSpPr>
          <p:nvPr>
            <p:ph type="body" sz="quarter" idx="16"/>
          </p:nvPr>
        </p:nvSpPr>
        <p:spPr>
          <a:xfrm>
            <a:off x="1371795" y="1737360"/>
            <a:ext cx="7315005" cy="807005"/>
          </a:xfrm>
          <a:prstGeom prst="rect">
            <a:avLst/>
          </a:prstGeom>
        </p:spPr>
        <p:txBody>
          <a:bodyPr anchor="ctr">
            <a:normAutofit/>
          </a:bodyPr>
          <a:lstStyle>
            <a:lvl1pPr marL="0" indent="0" algn="l">
              <a:spcBef>
                <a:spcPts val="0"/>
              </a:spcBef>
              <a:buNone/>
              <a:defRPr sz="1600">
                <a:latin typeface="Verdana"/>
                <a:cs typeface="Verdana"/>
              </a:defRPr>
            </a:lvl1pPr>
            <a:lvl2pPr marL="457200" indent="0" algn="ctr">
              <a:buNone/>
              <a:defRPr sz="1200">
                <a:latin typeface="Verdana"/>
                <a:cs typeface="Verdana"/>
              </a:defRPr>
            </a:lvl2pPr>
            <a:lvl3pPr marL="914400" indent="0" algn="ctr">
              <a:buNone/>
              <a:defRPr sz="1200">
                <a:latin typeface="Verdana"/>
                <a:cs typeface="Verdana"/>
              </a:defRPr>
            </a:lvl3pPr>
            <a:lvl4pPr marL="1371600" indent="0" algn="ctr">
              <a:buNone/>
              <a:defRPr sz="1200">
                <a:latin typeface="Verdana"/>
                <a:cs typeface="Verdana"/>
              </a:defRPr>
            </a:lvl4pPr>
            <a:lvl5pPr marL="1828800" indent="0" algn="ctr">
              <a:buNone/>
              <a:defRPr sz="1200">
                <a:latin typeface="Verdana"/>
                <a:cs typeface="Verdana"/>
              </a:defRPr>
            </a:lvl5pPr>
          </a:lstStyle>
          <a:p>
            <a:pPr lvl="0"/>
            <a:r>
              <a:rPr lang="en-US" dirty="0"/>
              <a:t>Click to edit Master text styles</a:t>
            </a:r>
          </a:p>
        </p:txBody>
      </p:sp>
      <p:sp>
        <p:nvSpPr>
          <p:cNvPr id="21" name="Rectangle 2"/>
          <p:cNvSpPr/>
          <p:nvPr userDrawn="1"/>
        </p:nvSpPr>
        <p:spPr>
          <a:xfrm>
            <a:off x="457200" y="1739696"/>
            <a:ext cx="833120" cy="807006"/>
          </a:xfrm>
          <a:custGeom>
            <a:avLst/>
            <a:gdLst>
              <a:gd name="connsiteX0" fmla="*/ 0 w 2980871"/>
              <a:gd name="connsiteY0" fmla="*/ 0 h 3414713"/>
              <a:gd name="connsiteX1" fmla="*/ 2980871 w 2980871"/>
              <a:gd name="connsiteY1" fmla="*/ 0 h 3414713"/>
              <a:gd name="connsiteX2" fmla="*/ 2980871 w 2980871"/>
              <a:gd name="connsiteY2" fmla="*/ 3414713 h 3414713"/>
              <a:gd name="connsiteX3" fmla="*/ 0 w 2980871"/>
              <a:gd name="connsiteY3" fmla="*/ 3414713 h 3414713"/>
              <a:gd name="connsiteX4" fmla="*/ 0 w 2980871"/>
              <a:gd name="connsiteY4" fmla="*/ 0 h 3414713"/>
              <a:gd name="connsiteX0" fmla="*/ 526143 w 2980871"/>
              <a:gd name="connsiteY0" fmla="*/ 907143 h 3414713"/>
              <a:gd name="connsiteX1" fmla="*/ 2980871 w 2980871"/>
              <a:gd name="connsiteY1" fmla="*/ 0 h 3414713"/>
              <a:gd name="connsiteX2" fmla="*/ 2980871 w 2980871"/>
              <a:gd name="connsiteY2" fmla="*/ 3414713 h 3414713"/>
              <a:gd name="connsiteX3" fmla="*/ 0 w 2980871"/>
              <a:gd name="connsiteY3" fmla="*/ 3414713 h 3414713"/>
              <a:gd name="connsiteX4" fmla="*/ 526143 w 2980871"/>
              <a:gd name="connsiteY4" fmla="*/ 907143 h 3414713"/>
              <a:gd name="connsiteX0" fmla="*/ 9072 w 2980871"/>
              <a:gd name="connsiteY0" fmla="*/ 172357 h 3414713"/>
              <a:gd name="connsiteX1" fmla="*/ 2980871 w 2980871"/>
              <a:gd name="connsiteY1" fmla="*/ 0 h 3414713"/>
              <a:gd name="connsiteX2" fmla="*/ 2980871 w 2980871"/>
              <a:gd name="connsiteY2" fmla="*/ 3414713 h 3414713"/>
              <a:gd name="connsiteX3" fmla="*/ 0 w 2980871"/>
              <a:gd name="connsiteY3" fmla="*/ 3414713 h 3414713"/>
              <a:gd name="connsiteX4" fmla="*/ 9072 w 2980871"/>
              <a:gd name="connsiteY4" fmla="*/ 172357 h 3414713"/>
              <a:gd name="connsiteX0" fmla="*/ 0 w 2971799"/>
              <a:gd name="connsiteY0" fmla="*/ 172357 h 3414713"/>
              <a:gd name="connsiteX1" fmla="*/ 2971799 w 2971799"/>
              <a:gd name="connsiteY1" fmla="*/ 0 h 3414713"/>
              <a:gd name="connsiteX2" fmla="*/ 2971799 w 2971799"/>
              <a:gd name="connsiteY2" fmla="*/ 3414713 h 3414713"/>
              <a:gd name="connsiteX3" fmla="*/ 1006928 w 2971799"/>
              <a:gd name="connsiteY3" fmla="*/ 3387499 h 3414713"/>
              <a:gd name="connsiteX4" fmla="*/ 0 w 2971799"/>
              <a:gd name="connsiteY4" fmla="*/ 172357 h 3414713"/>
              <a:gd name="connsiteX0" fmla="*/ 1 w 2971800"/>
              <a:gd name="connsiteY0" fmla="*/ 172357 h 3469142"/>
              <a:gd name="connsiteX1" fmla="*/ 2971800 w 2971800"/>
              <a:gd name="connsiteY1" fmla="*/ 0 h 3469142"/>
              <a:gd name="connsiteX2" fmla="*/ 2971800 w 2971800"/>
              <a:gd name="connsiteY2" fmla="*/ 3414713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08300 w 2971800"/>
              <a:gd name="connsiteY2" fmla="*/ 2788784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71800 w 2971800"/>
              <a:gd name="connsiteY2" fmla="*/ 3405641 h 3469142"/>
              <a:gd name="connsiteX3" fmla="*/ 0 w 2971800"/>
              <a:gd name="connsiteY3" fmla="*/ 3469142 h 3469142"/>
              <a:gd name="connsiteX4" fmla="*/ 1 w 2971800"/>
              <a:gd name="connsiteY4" fmla="*/ 172357 h 3469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00" h="3469142">
                <a:moveTo>
                  <a:pt x="1" y="172357"/>
                </a:moveTo>
                <a:lnTo>
                  <a:pt x="2971800" y="0"/>
                </a:lnTo>
                <a:lnTo>
                  <a:pt x="2971800" y="3405641"/>
                </a:lnTo>
                <a:lnTo>
                  <a:pt x="0" y="3469142"/>
                </a:lnTo>
                <a:cubicBezTo>
                  <a:pt x="0" y="2370214"/>
                  <a:pt x="1" y="1271285"/>
                  <a:pt x="1" y="17235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 Placeholder 17"/>
          <p:cNvSpPr>
            <a:spLocks noGrp="1"/>
          </p:cNvSpPr>
          <p:nvPr>
            <p:ph type="body" sz="quarter" idx="17" hasCustomPrompt="1"/>
          </p:nvPr>
        </p:nvSpPr>
        <p:spPr>
          <a:xfrm>
            <a:off x="457200" y="1754618"/>
            <a:ext cx="833120" cy="792083"/>
          </a:xfrm>
          <a:prstGeom prst="rect">
            <a:avLst/>
          </a:prstGeom>
        </p:spPr>
        <p:txBody>
          <a:bodyPr anchor="ctr">
            <a:normAutofit/>
          </a:bodyPr>
          <a:lstStyle>
            <a:lvl1pPr marL="0" indent="0" algn="ctr">
              <a:buNone/>
              <a:defRPr sz="4000" b="1">
                <a:solidFill>
                  <a:srgbClr val="FFFFFF"/>
                </a:solidFill>
                <a:latin typeface="Times New Roman"/>
                <a:cs typeface="Times New Roman"/>
              </a:defRPr>
            </a:lvl1pPr>
            <a:lvl2pPr marL="457200" indent="0" algn="ctr">
              <a:buNone/>
              <a:defRPr sz="1200">
                <a:latin typeface="Verdana"/>
                <a:cs typeface="Verdana"/>
              </a:defRPr>
            </a:lvl2pPr>
            <a:lvl3pPr marL="914400" indent="0" algn="ctr">
              <a:buNone/>
              <a:defRPr sz="1200">
                <a:latin typeface="Verdana"/>
                <a:cs typeface="Verdana"/>
              </a:defRPr>
            </a:lvl3pPr>
            <a:lvl4pPr marL="1371600" indent="0" algn="ctr">
              <a:buNone/>
              <a:defRPr sz="1200">
                <a:latin typeface="Verdana"/>
                <a:cs typeface="Verdana"/>
              </a:defRPr>
            </a:lvl4pPr>
            <a:lvl5pPr marL="1828800" indent="0" algn="ctr">
              <a:buNone/>
              <a:defRPr sz="1200">
                <a:latin typeface="Verdana"/>
                <a:cs typeface="Verdana"/>
              </a:defRPr>
            </a:lvl5pPr>
          </a:lstStyle>
          <a:p>
            <a:pPr lvl="0"/>
            <a:r>
              <a:rPr lang="en-US" dirty="0"/>
              <a:t>#</a:t>
            </a:r>
          </a:p>
        </p:txBody>
      </p:sp>
      <p:sp>
        <p:nvSpPr>
          <p:cNvPr id="23" name="Text Placeholder 17"/>
          <p:cNvSpPr>
            <a:spLocks noGrp="1"/>
          </p:cNvSpPr>
          <p:nvPr>
            <p:ph type="body" sz="quarter" idx="18"/>
          </p:nvPr>
        </p:nvSpPr>
        <p:spPr>
          <a:xfrm>
            <a:off x="1371795" y="3277990"/>
            <a:ext cx="7315005" cy="792083"/>
          </a:xfrm>
          <a:prstGeom prst="rect">
            <a:avLst/>
          </a:prstGeom>
        </p:spPr>
        <p:txBody>
          <a:bodyPr anchor="ctr">
            <a:normAutofit/>
          </a:bodyPr>
          <a:lstStyle>
            <a:lvl1pPr marL="0" indent="0" algn="l">
              <a:spcBef>
                <a:spcPts val="0"/>
              </a:spcBef>
              <a:buNone/>
              <a:defRPr sz="1600">
                <a:latin typeface="Verdana"/>
                <a:cs typeface="Verdana"/>
              </a:defRPr>
            </a:lvl1pPr>
            <a:lvl2pPr marL="457200" indent="0" algn="ctr">
              <a:buNone/>
              <a:defRPr sz="1200">
                <a:latin typeface="Verdana"/>
                <a:cs typeface="Verdana"/>
              </a:defRPr>
            </a:lvl2pPr>
            <a:lvl3pPr marL="914400" indent="0" algn="ctr">
              <a:buNone/>
              <a:defRPr sz="1200">
                <a:latin typeface="Verdana"/>
                <a:cs typeface="Verdana"/>
              </a:defRPr>
            </a:lvl3pPr>
            <a:lvl4pPr marL="1371600" indent="0" algn="ctr">
              <a:buNone/>
              <a:defRPr sz="1200">
                <a:latin typeface="Verdana"/>
                <a:cs typeface="Verdana"/>
              </a:defRPr>
            </a:lvl4pPr>
            <a:lvl5pPr marL="1828800" indent="0" algn="ctr">
              <a:buNone/>
              <a:defRPr sz="1200">
                <a:latin typeface="Verdana"/>
                <a:cs typeface="Verdana"/>
              </a:defRPr>
            </a:lvl5pPr>
          </a:lstStyle>
          <a:p>
            <a:pPr lvl="0"/>
            <a:r>
              <a:rPr lang="en-US" dirty="0"/>
              <a:t>Click to edit Master text styles</a:t>
            </a:r>
          </a:p>
        </p:txBody>
      </p:sp>
      <p:sp>
        <p:nvSpPr>
          <p:cNvPr id="24" name="Rectangle 2"/>
          <p:cNvSpPr/>
          <p:nvPr userDrawn="1"/>
        </p:nvSpPr>
        <p:spPr>
          <a:xfrm>
            <a:off x="457201" y="3280000"/>
            <a:ext cx="833120" cy="807006"/>
          </a:xfrm>
          <a:custGeom>
            <a:avLst/>
            <a:gdLst>
              <a:gd name="connsiteX0" fmla="*/ 0 w 2980871"/>
              <a:gd name="connsiteY0" fmla="*/ 0 h 3414713"/>
              <a:gd name="connsiteX1" fmla="*/ 2980871 w 2980871"/>
              <a:gd name="connsiteY1" fmla="*/ 0 h 3414713"/>
              <a:gd name="connsiteX2" fmla="*/ 2980871 w 2980871"/>
              <a:gd name="connsiteY2" fmla="*/ 3414713 h 3414713"/>
              <a:gd name="connsiteX3" fmla="*/ 0 w 2980871"/>
              <a:gd name="connsiteY3" fmla="*/ 3414713 h 3414713"/>
              <a:gd name="connsiteX4" fmla="*/ 0 w 2980871"/>
              <a:gd name="connsiteY4" fmla="*/ 0 h 3414713"/>
              <a:gd name="connsiteX0" fmla="*/ 526143 w 2980871"/>
              <a:gd name="connsiteY0" fmla="*/ 907143 h 3414713"/>
              <a:gd name="connsiteX1" fmla="*/ 2980871 w 2980871"/>
              <a:gd name="connsiteY1" fmla="*/ 0 h 3414713"/>
              <a:gd name="connsiteX2" fmla="*/ 2980871 w 2980871"/>
              <a:gd name="connsiteY2" fmla="*/ 3414713 h 3414713"/>
              <a:gd name="connsiteX3" fmla="*/ 0 w 2980871"/>
              <a:gd name="connsiteY3" fmla="*/ 3414713 h 3414713"/>
              <a:gd name="connsiteX4" fmla="*/ 526143 w 2980871"/>
              <a:gd name="connsiteY4" fmla="*/ 907143 h 3414713"/>
              <a:gd name="connsiteX0" fmla="*/ 9072 w 2980871"/>
              <a:gd name="connsiteY0" fmla="*/ 172357 h 3414713"/>
              <a:gd name="connsiteX1" fmla="*/ 2980871 w 2980871"/>
              <a:gd name="connsiteY1" fmla="*/ 0 h 3414713"/>
              <a:gd name="connsiteX2" fmla="*/ 2980871 w 2980871"/>
              <a:gd name="connsiteY2" fmla="*/ 3414713 h 3414713"/>
              <a:gd name="connsiteX3" fmla="*/ 0 w 2980871"/>
              <a:gd name="connsiteY3" fmla="*/ 3414713 h 3414713"/>
              <a:gd name="connsiteX4" fmla="*/ 9072 w 2980871"/>
              <a:gd name="connsiteY4" fmla="*/ 172357 h 3414713"/>
              <a:gd name="connsiteX0" fmla="*/ 0 w 2971799"/>
              <a:gd name="connsiteY0" fmla="*/ 172357 h 3414713"/>
              <a:gd name="connsiteX1" fmla="*/ 2971799 w 2971799"/>
              <a:gd name="connsiteY1" fmla="*/ 0 h 3414713"/>
              <a:gd name="connsiteX2" fmla="*/ 2971799 w 2971799"/>
              <a:gd name="connsiteY2" fmla="*/ 3414713 h 3414713"/>
              <a:gd name="connsiteX3" fmla="*/ 1006928 w 2971799"/>
              <a:gd name="connsiteY3" fmla="*/ 3387499 h 3414713"/>
              <a:gd name="connsiteX4" fmla="*/ 0 w 2971799"/>
              <a:gd name="connsiteY4" fmla="*/ 172357 h 3414713"/>
              <a:gd name="connsiteX0" fmla="*/ 1 w 2971800"/>
              <a:gd name="connsiteY0" fmla="*/ 172357 h 3469142"/>
              <a:gd name="connsiteX1" fmla="*/ 2971800 w 2971800"/>
              <a:gd name="connsiteY1" fmla="*/ 0 h 3469142"/>
              <a:gd name="connsiteX2" fmla="*/ 2971800 w 2971800"/>
              <a:gd name="connsiteY2" fmla="*/ 3414713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08300 w 2971800"/>
              <a:gd name="connsiteY2" fmla="*/ 2788784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71800 w 2971800"/>
              <a:gd name="connsiteY2" fmla="*/ 3405641 h 3469142"/>
              <a:gd name="connsiteX3" fmla="*/ 0 w 2971800"/>
              <a:gd name="connsiteY3" fmla="*/ 3469142 h 3469142"/>
              <a:gd name="connsiteX4" fmla="*/ 1 w 2971800"/>
              <a:gd name="connsiteY4" fmla="*/ 172357 h 3469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00" h="3469142">
                <a:moveTo>
                  <a:pt x="1" y="172357"/>
                </a:moveTo>
                <a:lnTo>
                  <a:pt x="2971800" y="0"/>
                </a:lnTo>
                <a:lnTo>
                  <a:pt x="2971800" y="3405641"/>
                </a:lnTo>
                <a:lnTo>
                  <a:pt x="0" y="3469142"/>
                </a:lnTo>
                <a:cubicBezTo>
                  <a:pt x="0" y="2370214"/>
                  <a:pt x="1" y="1271285"/>
                  <a:pt x="1" y="17235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Text Placeholder 17"/>
          <p:cNvSpPr>
            <a:spLocks noGrp="1"/>
          </p:cNvSpPr>
          <p:nvPr>
            <p:ph type="body" sz="quarter" idx="19" hasCustomPrompt="1"/>
          </p:nvPr>
        </p:nvSpPr>
        <p:spPr>
          <a:xfrm>
            <a:off x="457201" y="3294922"/>
            <a:ext cx="833120" cy="792083"/>
          </a:xfrm>
          <a:prstGeom prst="rect">
            <a:avLst/>
          </a:prstGeom>
        </p:spPr>
        <p:txBody>
          <a:bodyPr anchor="ctr">
            <a:normAutofit/>
          </a:bodyPr>
          <a:lstStyle>
            <a:lvl1pPr marL="0" indent="0" algn="ctr">
              <a:buNone/>
              <a:defRPr sz="4000" b="1">
                <a:solidFill>
                  <a:srgbClr val="FFFFFF"/>
                </a:solidFill>
                <a:latin typeface="Times New Roman"/>
                <a:cs typeface="Times New Roman"/>
              </a:defRPr>
            </a:lvl1pPr>
            <a:lvl2pPr marL="457200" indent="0" algn="ctr">
              <a:buNone/>
              <a:defRPr sz="1200">
                <a:latin typeface="Verdana"/>
                <a:cs typeface="Verdana"/>
              </a:defRPr>
            </a:lvl2pPr>
            <a:lvl3pPr marL="914400" indent="0" algn="ctr">
              <a:buNone/>
              <a:defRPr sz="1200">
                <a:latin typeface="Verdana"/>
                <a:cs typeface="Verdana"/>
              </a:defRPr>
            </a:lvl3pPr>
            <a:lvl4pPr marL="1371600" indent="0" algn="ctr">
              <a:buNone/>
              <a:defRPr sz="1200">
                <a:latin typeface="Verdana"/>
                <a:cs typeface="Verdana"/>
              </a:defRPr>
            </a:lvl4pPr>
            <a:lvl5pPr marL="1828800" indent="0" algn="ctr">
              <a:buNone/>
              <a:defRPr sz="1200">
                <a:latin typeface="Verdana"/>
                <a:cs typeface="Verdana"/>
              </a:defRPr>
            </a:lvl5pPr>
          </a:lstStyle>
          <a:p>
            <a:pPr lvl="0"/>
            <a:r>
              <a:rPr lang="en-US" dirty="0"/>
              <a:t>#</a:t>
            </a:r>
          </a:p>
        </p:txBody>
      </p:sp>
      <p:sp>
        <p:nvSpPr>
          <p:cNvPr id="31" name="Title 6"/>
          <p:cNvSpPr>
            <a:spLocks noGrp="1"/>
          </p:cNvSpPr>
          <p:nvPr>
            <p:ph type="title" hasCustomPrompt="1"/>
          </p:nvPr>
        </p:nvSpPr>
        <p:spPr>
          <a:xfrm>
            <a:off x="457200" y="274639"/>
            <a:ext cx="8229600" cy="660081"/>
          </a:xfrm>
          <a:prstGeom prst="rect">
            <a:avLst/>
          </a:prstGeom>
        </p:spPr>
        <p:txBody>
          <a:bodyPr anchor="ctr">
            <a:normAutofit/>
          </a:bodyPr>
          <a:lstStyle>
            <a:lvl1pPr algn="l">
              <a:defRPr sz="3600">
                <a:solidFill>
                  <a:srgbClr val="AC2973"/>
                </a:solidFill>
                <a:latin typeface="Times New Roman"/>
                <a:cs typeface="Times New Roman"/>
              </a:defRPr>
            </a:lvl1pPr>
          </a:lstStyle>
          <a:p>
            <a:r>
              <a:rPr lang="en-US" dirty="0"/>
              <a:t>Title</a:t>
            </a:r>
          </a:p>
        </p:txBody>
      </p:sp>
      <p:sp>
        <p:nvSpPr>
          <p:cNvPr id="32" name="Text Placeholder 8"/>
          <p:cNvSpPr>
            <a:spLocks noGrp="1"/>
          </p:cNvSpPr>
          <p:nvPr>
            <p:ph type="body" sz="quarter" idx="13" hasCustomPrompt="1"/>
          </p:nvPr>
        </p:nvSpPr>
        <p:spPr>
          <a:xfrm>
            <a:off x="457200" y="934720"/>
            <a:ext cx="8229600" cy="345439"/>
          </a:xfrm>
          <a:prstGeom prst="rect">
            <a:avLst/>
          </a:prstGeom>
        </p:spPr>
        <p:txBody>
          <a:bodyPr anchor="ctr">
            <a:noAutofit/>
          </a:bodyPr>
          <a:lstStyle>
            <a:lvl1pPr marL="0" indent="0">
              <a:buNone/>
              <a:defRPr sz="1800">
                <a:latin typeface="Verdana"/>
                <a:cs typeface="Verdana"/>
              </a:defRPr>
            </a:lvl1pPr>
            <a:lvl2pPr marL="457200" indent="0">
              <a:buNone/>
              <a:defRPr sz="1600">
                <a:latin typeface="Verdana"/>
                <a:cs typeface="Verdana"/>
              </a:defRPr>
            </a:lvl2pPr>
            <a:lvl3pPr marL="914400" indent="0">
              <a:buNone/>
              <a:defRPr sz="1600">
                <a:latin typeface="Verdana"/>
                <a:cs typeface="Verdana"/>
              </a:defRPr>
            </a:lvl3pPr>
            <a:lvl4pPr marL="1371600" indent="0">
              <a:buNone/>
              <a:defRPr sz="1600">
                <a:latin typeface="Verdana"/>
                <a:cs typeface="Verdana"/>
              </a:defRPr>
            </a:lvl4pPr>
            <a:lvl5pPr marL="1828800" indent="0">
              <a:buNone/>
              <a:defRPr sz="1600">
                <a:latin typeface="Verdana"/>
                <a:cs typeface="Verdana"/>
              </a:defRPr>
            </a:lvl5pPr>
          </a:lstStyle>
          <a:p>
            <a:pPr lvl="0"/>
            <a:r>
              <a:rPr lang="en-US" dirty="0"/>
              <a:t>Subtitle</a:t>
            </a:r>
          </a:p>
        </p:txBody>
      </p:sp>
      <p:cxnSp>
        <p:nvCxnSpPr>
          <p:cNvPr id="33" name="Straight Connector 32"/>
          <p:cNvCxnSpPr/>
          <p:nvPr userDrawn="1"/>
        </p:nvCxnSpPr>
        <p:spPr>
          <a:xfrm>
            <a:off x="457200" y="1361440"/>
            <a:ext cx="82296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37" name="Slide Number Placeholder 4"/>
          <p:cNvSpPr>
            <a:spLocks noGrp="1"/>
          </p:cNvSpPr>
          <p:nvPr>
            <p:ph type="sldNum" sz="quarter" idx="12"/>
          </p:nvPr>
        </p:nvSpPr>
        <p:spPr>
          <a:xfrm>
            <a:off x="6553200" y="6268720"/>
            <a:ext cx="2133600" cy="589280"/>
          </a:xfrm>
          <a:prstGeom prst="rect">
            <a:avLst/>
          </a:prstGeom>
        </p:spPr>
        <p:txBody>
          <a:bodyPr/>
          <a:lstStyle>
            <a:lvl1pPr algn="r">
              <a:defRPr sz="1400">
                <a:solidFill>
                  <a:schemeClr val="tx1"/>
                </a:solidFill>
                <a:latin typeface="Verdana"/>
                <a:cs typeface="Verdana"/>
              </a:defRPr>
            </a:lvl1pPr>
          </a:lstStyle>
          <a:p>
            <a:fld id="{517EF3EC-CC20-2E4D-A85A-775F66D463CA}" type="slidenum">
              <a:rPr lang="en-US" smtClean="0"/>
              <a:pPr/>
              <a:t>‹#›</a:t>
            </a:fld>
            <a:endParaRPr lang="en-US" dirty="0"/>
          </a:p>
        </p:txBody>
      </p:sp>
    </p:spTree>
    <p:extLst>
      <p:ext uri="{BB962C8B-B14F-4D97-AF65-F5344CB8AC3E}">
        <p14:creationId xmlns:p14="http://schemas.microsoft.com/office/powerpoint/2010/main" val="24071083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Three Column Boxes">
    <p:spTree>
      <p:nvGrpSpPr>
        <p:cNvPr id="1" name=""/>
        <p:cNvGrpSpPr/>
        <p:nvPr/>
      </p:nvGrpSpPr>
      <p:grpSpPr>
        <a:xfrm>
          <a:off x="0" y="0"/>
          <a:ext cx="0" cy="0"/>
          <a:chOff x="0" y="0"/>
          <a:chExt cx="0" cy="0"/>
        </a:xfrm>
      </p:grpSpPr>
      <p:sp>
        <p:nvSpPr>
          <p:cNvPr id="22" name="Rectangle 2"/>
          <p:cNvSpPr/>
          <p:nvPr userDrawn="1"/>
        </p:nvSpPr>
        <p:spPr>
          <a:xfrm>
            <a:off x="4679952" y="1737360"/>
            <a:ext cx="1191680" cy="2361974"/>
          </a:xfrm>
          <a:custGeom>
            <a:avLst/>
            <a:gdLst>
              <a:gd name="connsiteX0" fmla="*/ 0 w 2980871"/>
              <a:gd name="connsiteY0" fmla="*/ 0 h 3414713"/>
              <a:gd name="connsiteX1" fmla="*/ 2980871 w 2980871"/>
              <a:gd name="connsiteY1" fmla="*/ 0 h 3414713"/>
              <a:gd name="connsiteX2" fmla="*/ 2980871 w 2980871"/>
              <a:gd name="connsiteY2" fmla="*/ 3414713 h 3414713"/>
              <a:gd name="connsiteX3" fmla="*/ 0 w 2980871"/>
              <a:gd name="connsiteY3" fmla="*/ 3414713 h 3414713"/>
              <a:gd name="connsiteX4" fmla="*/ 0 w 2980871"/>
              <a:gd name="connsiteY4" fmla="*/ 0 h 3414713"/>
              <a:gd name="connsiteX0" fmla="*/ 526143 w 2980871"/>
              <a:gd name="connsiteY0" fmla="*/ 907143 h 3414713"/>
              <a:gd name="connsiteX1" fmla="*/ 2980871 w 2980871"/>
              <a:gd name="connsiteY1" fmla="*/ 0 h 3414713"/>
              <a:gd name="connsiteX2" fmla="*/ 2980871 w 2980871"/>
              <a:gd name="connsiteY2" fmla="*/ 3414713 h 3414713"/>
              <a:gd name="connsiteX3" fmla="*/ 0 w 2980871"/>
              <a:gd name="connsiteY3" fmla="*/ 3414713 h 3414713"/>
              <a:gd name="connsiteX4" fmla="*/ 526143 w 2980871"/>
              <a:gd name="connsiteY4" fmla="*/ 907143 h 3414713"/>
              <a:gd name="connsiteX0" fmla="*/ 9072 w 2980871"/>
              <a:gd name="connsiteY0" fmla="*/ 172357 h 3414713"/>
              <a:gd name="connsiteX1" fmla="*/ 2980871 w 2980871"/>
              <a:gd name="connsiteY1" fmla="*/ 0 h 3414713"/>
              <a:gd name="connsiteX2" fmla="*/ 2980871 w 2980871"/>
              <a:gd name="connsiteY2" fmla="*/ 3414713 h 3414713"/>
              <a:gd name="connsiteX3" fmla="*/ 0 w 2980871"/>
              <a:gd name="connsiteY3" fmla="*/ 3414713 h 3414713"/>
              <a:gd name="connsiteX4" fmla="*/ 9072 w 2980871"/>
              <a:gd name="connsiteY4" fmla="*/ 172357 h 3414713"/>
              <a:gd name="connsiteX0" fmla="*/ 0 w 2971799"/>
              <a:gd name="connsiteY0" fmla="*/ 172357 h 3414713"/>
              <a:gd name="connsiteX1" fmla="*/ 2971799 w 2971799"/>
              <a:gd name="connsiteY1" fmla="*/ 0 h 3414713"/>
              <a:gd name="connsiteX2" fmla="*/ 2971799 w 2971799"/>
              <a:gd name="connsiteY2" fmla="*/ 3414713 h 3414713"/>
              <a:gd name="connsiteX3" fmla="*/ 1006928 w 2971799"/>
              <a:gd name="connsiteY3" fmla="*/ 3387499 h 3414713"/>
              <a:gd name="connsiteX4" fmla="*/ 0 w 2971799"/>
              <a:gd name="connsiteY4" fmla="*/ 172357 h 3414713"/>
              <a:gd name="connsiteX0" fmla="*/ 1 w 2971800"/>
              <a:gd name="connsiteY0" fmla="*/ 172357 h 3469142"/>
              <a:gd name="connsiteX1" fmla="*/ 2971800 w 2971800"/>
              <a:gd name="connsiteY1" fmla="*/ 0 h 3469142"/>
              <a:gd name="connsiteX2" fmla="*/ 2971800 w 2971800"/>
              <a:gd name="connsiteY2" fmla="*/ 3414713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08300 w 2971800"/>
              <a:gd name="connsiteY2" fmla="*/ 2788784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71800 w 2971800"/>
              <a:gd name="connsiteY2" fmla="*/ 3405641 h 3469142"/>
              <a:gd name="connsiteX3" fmla="*/ 0 w 2971800"/>
              <a:gd name="connsiteY3" fmla="*/ 3469142 h 3469142"/>
              <a:gd name="connsiteX4" fmla="*/ 1 w 2971800"/>
              <a:gd name="connsiteY4" fmla="*/ 172357 h 3469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00" h="3469142">
                <a:moveTo>
                  <a:pt x="1" y="172357"/>
                </a:moveTo>
                <a:lnTo>
                  <a:pt x="2971800" y="0"/>
                </a:lnTo>
                <a:lnTo>
                  <a:pt x="2971800" y="3405641"/>
                </a:lnTo>
                <a:lnTo>
                  <a:pt x="0" y="3469142"/>
                </a:lnTo>
                <a:cubicBezTo>
                  <a:pt x="0" y="2370214"/>
                  <a:pt x="1" y="1271285"/>
                  <a:pt x="1" y="17235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ectangle 2"/>
          <p:cNvSpPr/>
          <p:nvPr userDrawn="1"/>
        </p:nvSpPr>
        <p:spPr>
          <a:xfrm>
            <a:off x="6087536" y="1737361"/>
            <a:ext cx="1191679" cy="2319640"/>
          </a:xfrm>
          <a:custGeom>
            <a:avLst/>
            <a:gdLst>
              <a:gd name="connsiteX0" fmla="*/ 0 w 2980871"/>
              <a:gd name="connsiteY0" fmla="*/ 0 h 3414713"/>
              <a:gd name="connsiteX1" fmla="*/ 2980871 w 2980871"/>
              <a:gd name="connsiteY1" fmla="*/ 0 h 3414713"/>
              <a:gd name="connsiteX2" fmla="*/ 2980871 w 2980871"/>
              <a:gd name="connsiteY2" fmla="*/ 3414713 h 3414713"/>
              <a:gd name="connsiteX3" fmla="*/ 0 w 2980871"/>
              <a:gd name="connsiteY3" fmla="*/ 3414713 h 3414713"/>
              <a:gd name="connsiteX4" fmla="*/ 0 w 2980871"/>
              <a:gd name="connsiteY4" fmla="*/ 0 h 3414713"/>
              <a:gd name="connsiteX0" fmla="*/ 526143 w 2980871"/>
              <a:gd name="connsiteY0" fmla="*/ 907143 h 3414713"/>
              <a:gd name="connsiteX1" fmla="*/ 2980871 w 2980871"/>
              <a:gd name="connsiteY1" fmla="*/ 0 h 3414713"/>
              <a:gd name="connsiteX2" fmla="*/ 2980871 w 2980871"/>
              <a:gd name="connsiteY2" fmla="*/ 3414713 h 3414713"/>
              <a:gd name="connsiteX3" fmla="*/ 0 w 2980871"/>
              <a:gd name="connsiteY3" fmla="*/ 3414713 h 3414713"/>
              <a:gd name="connsiteX4" fmla="*/ 526143 w 2980871"/>
              <a:gd name="connsiteY4" fmla="*/ 907143 h 3414713"/>
              <a:gd name="connsiteX0" fmla="*/ 9072 w 2980871"/>
              <a:gd name="connsiteY0" fmla="*/ 172357 h 3414713"/>
              <a:gd name="connsiteX1" fmla="*/ 2980871 w 2980871"/>
              <a:gd name="connsiteY1" fmla="*/ 0 h 3414713"/>
              <a:gd name="connsiteX2" fmla="*/ 2980871 w 2980871"/>
              <a:gd name="connsiteY2" fmla="*/ 3414713 h 3414713"/>
              <a:gd name="connsiteX3" fmla="*/ 0 w 2980871"/>
              <a:gd name="connsiteY3" fmla="*/ 3414713 h 3414713"/>
              <a:gd name="connsiteX4" fmla="*/ 9072 w 2980871"/>
              <a:gd name="connsiteY4" fmla="*/ 172357 h 3414713"/>
              <a:gd name="connsiteX0" fmla="*/ 0 w 2971799"/>
              <a:gd name="connsiteY0" fmla="*/ 172357 h 3414713"/>
              <a:gd name="connsiteX1" fmla="*/ 2971799 w 2971799"/>
              <a:gd name="connsiteY1" fmla="*/ 0 h 3414713"/>
              <a:gd name="connsiteX2" fmla="*/ 2971799 w 2971799"/>
              <a:gd name="connsiteY2" fmla="*/ 3414713 h 3414713"/>
              <a:gd name="connsiteX3" fmla="*/ 1006928 w 2971799"/>
              <a:gd name="connsiteY3" fmla="*/ 3387499 h 3414713"/>
              <a:gd name="connsiteX4" fmla="*/ 0 w 2971799"/>
              <a:gd name="connsiteY4" fmla="*/ 172357 h 3414713"/>
              <a:gd name="connsiteX0" fmla="*/ 1 w 2971800"/>
              <a:gd name="connsiteY0" fmla="*/ 172357 h 3469142"/>
              <a:gd name="connsiteX1" fmla="*/ 2971800 w 2971800"/>
              <a:gd name="connsiteY1" fmla="*/ 0 h 3469142"/>
              <a:gd name="connsiteX2" fmla="*/ 2971800 w 2971800"/>
              <a:gd name="connsiteY2" fmla="*/ 3414713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08300 w 2971800"/>
              <a:gd name="connsiteY2" fmla="*/ 2788784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71800 w 2971800"/>
              <a:gd name="connsiteY2" fmla="*/ 3405641 h 3469142"/>
              <a:gd name="connsiteX3" fmla="*/ 0 w 2971800"/>
              <a:gd name="connsiteY3" fmla="*/ 3469142 h 3469142"/>
              <a:gd name="connsiteX4" fmla="*/ 1 w 2971800"/>
              <a:gd name="connsiteY4" fmla="*/ 172357 h 3469142"/>
              <a:gd name="connsiteX0" fmla="*/ 1 w 2971800"/>
              <a:gd name="connsiteY0" fmla="*/ -1 h 3296784"/>
              <a:gd name="connsiteX1" fmla="*/ 2971800 w 2971800"/>
              <a:gd name="connsiteY1" fmla="*/ 56242 h 3296784"/>
              <a:gd name="connsiteX2" fmla="*/ 2971800 w 2971800"/>
              <a:gd name="connsiteY2" fmla="*/ 3233283 h 3296784"/>
              <a:gd name="connsiteX3" fmla="*/ 0 w 2971800"/>
              <a:gd name="connsiteY3" fmla="*/ 3296784 h 3296784"/>
              <a:gd name="connsiteX4" fmla="*/ 1 w 2971800"/>
              <a:gd name="connsiteY4" fmla="*/ -1 h 3296784"/>
              <a:gd name="connsiteX0" fmla="*/ 0 w 2971799"/>
              <a:gd name="connsiteY0" fmla="*/ 1 h 3233285"/>
              <a:gd name="connsiteX1" fmla="*/ 2971799 w 2971799"/>
              <a:gd name="connsiteY1" fmla="*/ 56244 h 3233285"/>
              <a:gd name="connsiteX2" fmla="*/ 2971799 w 2971799"/>
              <a:gd name="connsiteY2" fmla="*/ 3233285 h 3233285"/>
              <a:gd name="connsiteX3" fmla="*/ 12645 w 2971799"/>
              <a:gd name="connsiteY3" fmla="*/ 3129146 h 3233285"/>
              <a:gd name="connsiteX4" fmla="*/ 0 w 2971799"/>
              <a:gd name="connsiteY4" fmla="*/ 1 h 3233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799" h="3233285">
                <a:moveTo>
                  <a:pt x="0" y="1"/>
                </a:moveTo>
                <a:lnTo>
                  <a:pt x="2971799" y="56244"/>
                </a:lnTo>
                <a:lnTo>
                  <a:pt x="2971799" y="3233285"/>
                </a:lnTo>
                <a:lnTo>
                  <a:pt x="12645" y="3129146"/>
                </a:lnTo>
                <a:cubicBezTo>
                  <a:pt x="12645" y="2030218"/>
                  <a:pt x="0" y="1098929"/>
                  <a:pt x="0" y="1"/>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Rectangle 2"/>
          <p:cNvSpPr/>
          <p:nvPr userDrawn="1"/>
        </p:nvSpPr>
        <p:spPr>
          <a:xfrm>
            <a:off x="7495119" y="1695021"/>
            <a:ext cx="1191680" cy="2361974"/>
          </a:xfrm>
          <a:custGeom>
            <a:avLst/>
            <a:gdLst>
              <a:gd name="connsiteX0" fmla="*/ 0 w 2980871"/>
              <a:gd name="connsiteY0" fmla="*/ 0 h 3414713"/>
              <a:gd name="connsiteX1" fmla="*/ 2980871 w 2980871"/>
              <a:gd name="connsiteY1" fmla="*/ 0 h 3414713"/>
              <a:gd name="connsiteX2" fmla="*/ 2980871 w 2980871"/>
              <a:gd name="connsiteY2" fmla="*/ 3414713 h 3414713"/>
              <a:gd name="connsiteX3" fmla="*/ 0 w 2980871"/>
              <a:gd name="connsiteY3" fmla="*/ 3414713 h 3414713"/>
              <a:gd name="connsiteX4" fmla="*/ 0 w 2980871"/>
              <a:gd name="connsiteY4" fmla="*/ 0 h 3414713"/>
              <a:gd name="connsiteX0" fmla="*/ 526143 w 2980871"/>
              <a:gd name="connsiteY0" fmla="*/ 907143 h 3414713"/>
              <a:gd name="connsiteX1" fmla="*/ 2980871 w 2980871"/>
              <a:gd name="connsiteY1" fmla="*/ 0 h 3414713"/>
              <a:gd name="connsiteX2" fmla="*/ 2980871 w 2980871"/>
              <a:gd name="connsiteY2" fmla="*/ 3414713 h 3414713"/>
              <a:gd name="connsiteX3" fmla="*/ 0 w 2980871"/>
              <a:gd name="connsiteY3" fmla="*/ 3414713 h 3414713"/>
              <a:gd name="connsiteX4" fmla="*/ 526143 w 2980871"/>
              <a:gd name="connsiteY4" fmla="*/ 907143 h 3414713"/>
              <a:gd name="connsiteX0" fmla="*/ 9072 w 2980871"/>
              <a:gd name="connsiteY0" fmla="*/ 172357 h 3414713"/>
              <a:gd name="connsiteX1" fmla="*/ 2980871 w 2980871"/>
              <a:gd name="connsiteY1" fmla="*/ 0 h 3414713"/>
              <a:gd name="connsiteX2" fmla="*/ 2980871 w 2980871"/>
              <a:gd name="connsiteY2" fmla="*/ 3414713 h 3414713"/>
              <a:gd name="connsiteX3" fmla="*/ 0 w 2980871"/>
              <a:gd name="connsiteY3" fmla="*/ 3414713 h 3414713"/>
              <a:gd name="connsiteX4" fmla="*/ 9072 w 2980871"/>
              <a:gd name="connsiteY4" fmla="*/ 172357 h 3414713"/>
              <a:gd name="connsiteX0" fmla="*/ 0 w 2971799"/>
              <a:gd name="connsiteY0" fmla="*/ 172357 h 3414713"/>
              <a:gd name="connsiteX1" fmla="*/ 2971799 w 2971799"/>
              <a:gd name="connsiteY1" fmla="*/ 0 h 3414713"/>
              <a:gd name="connsiteX2" fmla="*/ 2971799 w 2971799"/>
              <a:gd name="connsiteY2" fmla="*/ 3414713 h 3414713"/>
              <a:gd name="connsiteX3" fmla="*/ 1006928 w 2971799"/>
              <a:gd name="connsiteY3" fmla="*/ 3387499 h 3414713"/>
              <a:gd name="connsiteX4" fmla="*/ 0 w 2971799"/>
              <a:gd name="connsiteY4" fmla="*/ 172357 h 3414713"/>
              <a:gd name="connsiteX0" fmla="*/ 1 w 2971800"/>
              <a:gd name="connsiteY0" fmla="*/ 172357 h 3469142"/>
              <a:gd name="connsiteX1" fmla="*/ 2971800 w 2971800"/>
              <a:gd name="connsiteY1" fmla="*/ 0 h 3469142"/>
              <a:gd name="connsiteX2" fmla="*/ 2971800 w 2971800"/>
              <a:gd name="connsiteY2" fmla="*/ 3414713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08300 w 2971800"/>
              <a:gd name="connsiteY2" fmla="*/ 2788784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71800 w 2971800"/>
              <a:gd name="connsiteY2" fmla="*/ 3405641 h 3469142"/>
              <a:gd name="connsiteX3" fmla="*/ 0 w 2971800"/>
              <a:gd name="connsiteY3" fmla="*/ 3469142 h 3469142"/>
              <a:gd name="connsiteX4" fmla="*/ 1 w 2971800"/>
              <a:gd name="connsiteY4" fmla="*/ 172357 h 3469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00" h="3469142">
                <a:moveTo>
                  <a:pt x="1" y="172357"/>
                </a:moveTo>
                <a:lnTo>
                  <a:pt x="2971800" y="0"/>
                </a:lnTo>
                <a:lnTo>
                  <a:pt x="2971800" y="3405641"/>
                </a:lnTo>
                <a:lnTo>
                  <a:pt x="0" y="3469142"/>
                </a:lnTo>
                <a:cubicBezTo>
                  <a:pt x="0" y="2370214"/>
                  <a:pt x="1" y="1271285"/>
                  <a:pt x="1" y="17235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2"/>
          <p:cNvSpPr/>
          <p:nvPr userDrawn="1"/>
        </p:nvSpPr>
        <p:spPr>
          <a:xfrm>
            <a:off x="457201" y="1737361"/>
            <a:ext cx="1191680" cy="2361974"/>
          </a:xfrm>
          <a:custGeom>
            <a:avLst/>
            <a:gdLst>
              <a:gd name="connsiteX0" fmla="*/ 0 w 2980871"/>
              <a:gd name="connsiteY0" fmla="*/ 0 h 3414713"/>
              <a:gd name="connsiteX1" fmla="*/ 2980871 w 2980871"/>
              <a:gd name="connsiteY1" fmla="*/ 0 h 3414713"/>
              <a:gd name="connsiteX2" fmla="*/ 2980871 w 2980871"/>
              <a:gd name="connsiteY2" fmla="*/ 3414713 h 3414713"/>
              <a:gd name="connsiteX3" fmla="*/ 0 w 2980871"/>
              <a:gd name="connsiteY3" fmla="*/ 3414713 h 3414713"/>
              <a:gd name="connsiteX4" fmla="*/ 0 w 2980871"/>
              <a:gd name="connsiteY4" fmla="*/ 0 h 3414713"/>
              <a:gd name="connsiteX0" fmla="*/ 526143 w 2980871"/>
              <a:gd name="connsiteY0" fmla="*/ 907143 h 3414713"/>
              <a:gd name="connsiteX1" fmla="*/ 2980871 w 2980871"/>
              <a:gd name="connsiteY1" fmla="*/ 0 h 3414713"/>
              <a:gd name="connsiteX2" fmla="*/ 2980871 w 2980871"/>
              <a:gd name="connsiteY2" fmla="*/ 3414713 h 3414713"/>
              <a:gd name="connsiteX3" fmla="*/ 0 w 2980871"/>
              <a:gd name="connsiteY3" fmla="*/ 3414713 h 3414713"/>
              <a:gd name="connsiteX4" fmla="*/ 526143 w 2980871"/>
              <a:gd name="connsiteY4" fmla="*/ 907143 h 3414713"/>
              <a:gd name="connsiteX0" fmla="*/ 9072 w 2980871"/>
              <a:gd name="connsiteY0" fmla="*/ 172357 h 3414713"/>
              <a:gd name="connsiteX1" fmla="*/ 2980871 w 2980871"/>
              <a:gd name="connsiteY1" fmla="*/ 0 h 3414713"/>
              <a:gd name="connsiteX2" fmla="*/ 2980871 w 2980871"/>
              <a:gd name="connsiteY2" fmla="*/ 3414713 h 3414713"/>
              <a:gd name="connsiteX3" fmla="*/ 0 w 2980871"/>
              <a:gd name="connsiteY3" fmla="*/ 3414713 h 3414713"/>
              <a:gd name="connsiteX4" fmla="*/ 9072 w 2980871"/>
              <a:gd name="connsiteY4" fmla="*/ 172357 h 3414713"/>
              <a:gd name="connsiteX0" fmla="*/ 0 w 2971799"/>
              <a:gd name="connsiteY0" fmla="*/ 172357 h 3414713"/>
              <a:gd name="connsiteX1" fmla="*/ 2971799 w 2971799"/>
              <a:gd name="connsiteY1" fmla="*/ 0 h 3414713"/>
              <a:gd name="connsiteX2" fmla="*/ 2971799 w 2971799"/>
              <a:gd name="connsiteY2" fmla="*/ 3414713 h 3414713"/>
              <a:gd name="connsiteX3" fmla="*/ 1006928 w 2971799"/>
              <a:gd name="connsiteY3" fmla="*/ 3387499 h 3414713"/>
              <a:gd name="connsiteX4" fmla="*/ 0 w 2971799"/>
              <a:gd name="connsiteY4" fmla="*/ 172357 h 3414713"/>
              <a:gd name="connsiteX0" fmla="*/ 1 w 2971800"/>
              <a:gd name="connsiteY0" fmla="*/ 172357 h 3469142"/>
              <a:gd name="connsiteX1" fmla="*/ 2971800 w 2971800"/>
              <a:gd name="connsiteY1" fmla="*/ 0 h 3469142"/>
              <a:gd name="connsiteX2" fmla="*/ 2971800 w 2971800"/>
              <a:gd name="connsiteY2" fmla="*/ 3414713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08300 w 2971800"/>
              <a:gd name="connsiteY2" fmla="*/ 2788784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71800 w 2971800"/>
              <a:gd name="connsiteY2" fmla="*/ 3405641 h 3469142"/>
              <a:gd name="connsiteX3" fmla="*/ 0 w 2971800"/>
              <a:gd name="connsiteY3" fmla="*/ 3469142 h 3469142"/>
              <a:gd name="connsiteX4" fmla="*/ 1 w 2971800"/>
              <a:gd name="connsiteY4" fmla="*/ 172357 h 3469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00" h="3469142">
                <a:moveTo>
                  <a:pt x="1" y="172357"/>
                </a:moveTo>
                <a:lnTo>
                  <a:pt x="2971800" y="0"/>
                </a:lnTo>
                <a:lnTo>
                  <a:pt x="2971800" y="3405641"/>
                </a:lnTo>
                <a:lnTo>
                  <a:pt x="0" y="3469142"/>
                </a:lnTo>
                <a:cubicBezTo>
                  <a:pt x="0" y="2370214"/>
                  <a:pt x="1" y="1271285"/>
                  <a:pt x="1" y="172357"/>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2" name="Rectangle 2"/>
          <p:cNvSpPr/>
          <p:nvPr userDrawn="1"/>
        </p:nvSpPr>
        <p:spPr>
          <a:xfrm>
            <a:off x="1864785" y="1737360"/>
            <a:ext cx="1191679" cy="2319640"/>
          </a:xfrm>
          <a:custGeom>
            <a:avLst/>
            <a:gdLst>
              <a:gd name="connsiteX0" fmla="*/ 0 w 2980871"/>
              <a:gd name="connsiteY0" fmla="*/ 0 h 3414713"/>
              <a:gd name="connsiteX1" fmla="*/ 2980871 w 2980871"/>
              <a:gd name="connsiteY1" fmla="*/ 0 h 3414713"/>
              <a:gd name="connsiteX2" fmla="*/ 2980871 w 2980871"/>
              <a:gd name="connsiteY2" fmla="*/ 3414713 h 3414713"/>
              <a:gd name="connsiteX3" fmla="*/ 0 w 2980871"/>
              <a:gd name="connsiteY3" fmla="*/ 3414713 h 3414713"/>
              <a:gd name="connsiteX4" fmla="*/ 0 w 2980871"/>
              <a:gd name="connsiteY4" fmla="*/ 0 h 3414713"/>
              <a:gd name="connsiteX0" fmla="*/ 526143 w 2980871"/>
              <a:gd name="connsiteY0" fmla="*/ 907143 h 3414713"/>
              <a:gd name="connsiteX1" fmla="*/ 2980871 w 2980871"/>
              <a:gd name="connsiteY1" fmla="*/ 0 h 3414713"/>
              <a:gd name="connsiteX2" fmla="*/ 2980871 w 2980871"/>
              <a:gd name="connsiteY2" fmla="*/ 3414713 h 3414713"/>
              <a:gd name="connsiteX3" fmla="*/ 0 w 2980871"/>
              <a:gd name="connsiteY3" fmla="*/ 3414713 h 3414713"/>
              <a:gd name="connsiteX4" fmla="*/ 526143 w 2980871"/>
              <a:gd name="connsiteY4" fmla="*/ 907143 h 3414713"/>
              <a:gd name="connsiteX0" fmla="*/ 9072 w 2980871"/>
              <a:gd name="connsiteY0" fmla="*/ 172357 h 3414713"/>
              <a:gd name="connsiteX1" fmla="*/ 2980871 w 2980871"/>
              <a:gd name="connsiteY1" fmla="*/ 0 h 3414713"/>
              <a:gd name="connsiteX2" fmla="*/ 2980871 w 2980871"/>
              <a:gd name="connsiteY2" fmla="*/ 3414713 h 3414713"/>
              <a:gd name="connsiteX3" fmla="*/ 0 w 2980871"/>
              <a:gd name="connsiteY3" fmla="*/ 3414713 h 3414713"/>
              <a:gd name="connsiteX4" fmla="*/ 9072 w 2980871"/>
              <a:gd name="connsiteY4" fmla="*/ 172357 h 3414713"/>
              <a:gd name="connsiteX0" fmla="*/ 0 w 2971799"/>
              <a:gd name="connsiteY0" fmla="*/ 172357 h 3414713"/>
              <a:gd name="connsiteX1" fmla="*/ 2971799 w 2971799"/>
              <a:gd name="connsiteY1" fmla="*/ 0 h 3414713"/>
              <a:gd name="connsiteX2" fmla="*/ 2971799 w 2971799"/>
              <a:gd name="connsiteY2" fmla="*/ 3414713 h 3414713"/>
              <a:gd name="connsiteX3" fmla="*/ 1006928 w 2971799"/>
              <a:gd name="connsiteY3" fmla="*/ 3387499 h 3414713"/>
              <a:gd name="connsiteX4" fmla="*/ 0 w 2971799"/>
              <a:gd name="connsiteY4" fmla="*/ 172357 h 3414713"/>
              <a:gd name="connsiteX0" fmla="*/ 1 w 2971800"/>
              <a:gd name="connsiteY0" fmla="*/ 172357 h 3469142"/>
              <a:gd name="connsiteX1" fmla="*/ 2971800 w 2971800"/>
              <a:gd name="connsiteY1" fmla="*/ 0 h 3469142"/>
              <a:gd name="connsiteX2" fmla="*/ 2971800 w 2971800"/>
              <a:gd name="connsiteY2" fmla="*/ 3414713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08300 w 2971800"/>
              <a:gd name="connsiteY2" fmla="*/ 2788784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71800 w 2971800"/>
              <a:gd name="connsiteY2" fmla="*/ 3405641 h 3469142"/>
              <a:gd name="connsiteX3" fmla="*/ 0 w 2971800"/>
              <a:gd name="connsiteY3" fmla="*/ 3469142 h 3469142"/>
              <a:gd name="connsiteX4" fmla="*/ 1 w 2971800"/>
              <a:gd name="connsiteY4" fmla="*/ 172357 h 3469142"/>
              <a:gd name="connsiteX0" fmla="*/ 1 w 2971800"/>
              <a:gd name="connsiteY0" fmla="*/ -1 h 3296784"/>
              <a:gd name="connsiteX1" fmla="*/ 2971800 w 2971800"/>
              <a:gd name="connsiteY1" fmla="*/ 56242 h 3296784"/>
              <a:gd name="connsiteX2" fmla="*/ 2971800 w 2971800"/>
              <a:gd name="connsiteY2" fmla="*/ 3233283 h 3296784"/>
              <a:gd name="connsiteX3" fmla="*/ 0 w 2971800"/>
              <a:gd name="connsiteY3" fmla="*/ 3296784 h 3296784"/>
              <a:gd name="connsiteX4" fmla="*/ 1 w 2971800"/>
              <a:gd name="connsiteY4" fmla="*/ -1 h 3296784"/>
              <a:gd name="connsiteX0" fmla="*/ 0 w 2971799"/>
              <a:gd name="connsiteY0" fmla="*/ 1 h 3233285"/>
              <a:gd name="connsiteX1" fmla="*/ 2971799 w 2971799"/>
              <a:gd name="connsiteY1" fmla="*/ 56244 h 3233285"/>
              <a:gd name="connsiteX2" fmla="*/ 2971799 w 2971799"/>
              <a:gd name="connsiteY2" fmla="*/ 3233285 h 3233285"/>
              <a:gd name="connsiteX3" fmla="*/ 12645 w 2971799"/>
              <a:gd name="connsiteY3" fmla="*/ 3129146 h 3233285"/>
              <a:gd name="connsiteX4" fmla="*/ 0 w 2971799"/>
              <a:gd name="connsiteY4" fmla="*/ 1 h 3233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799" h="3233285">
                <a:moveTo>
                  <a:pt x="0" y="1"/>
                </a:moveTo>
                <a:lnTo>
                  <a:pt x="2971799" y="56244"/>
                </a:lnTo>
                <a:lnTo>
                  <a:pt x="2971799" y="3233285"/>
                </a:lnTo>
                <a:lnTo>
                  <a:pt x="12645" y="3129146"/>
                </a:lnTo>
                <a:cubicBezTo>
                  <a:pt x="12645" y="2030218"/>
                  <a:pt x="0" y="1098929"/>
                  <a:pt x="0" y="1"/>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2"/>
          <p:cNvSpPr/>
          <p:nvPr userDrawn="1"/>
        </p:nvSpPr>
        <p:spPr>
          <a:xfrm>
            <a:off x="3272368" y="1737358"/>
            <a:ext cx="1191680" cy="2361975"/>
          </a:xfrm>
          <a:custGeom>
            <a:avLst/>
            <a:gdLst>
              <a:gd name="connsiteX0" fmla="*/ 0 w 2980871"/>
              <a:gd name="connsiteY0" fmla="*/ 0 h 3414713"/>
              <a:gd name="connsiteX1" fmla="*/ 2980871 w 2980871"/>
              <a:gd name="connsiteY1" fmla="*/ 0 h 3414713"/>
              <a:gd name="connsiteX2" fmla="*/ 2980871 w 2980871"/>
              <a:gd name="connsiteY2" fmla="*/ 3414713 h 3414713"/>
              <a:gd name="connsiteX3" fmla="*/ 0 w 2980871"/>
              <a:gd name="connsiteY3" fmla="*/ 3414713 h 3414713"/>
              <a:gd name="connsiteX4" fmla="*/ 0 w 2980871"/>
              <a:gd name="connsiteY4" fmla="*/ 0 h 3414713"/>
              <a:gd name="connsiteX0" fmla="*/ 526143 w 2980871"/>
              <a:gd name="connsiteY0" fmla="*/ 907143 h 3414713"/>
              <a:gd name="connsiteX1" fmla="*/ 2980871 w 2980871"/>
              <a:gd name="connsiteY1" fmla="*/ 0 h 3414713"/>
              <a:gd name="connsiteX2" fmla="*/ 2980871 w 2980871"/>
              <a:gd name="connsiteY2" fmla="*/ 3414713 h 3414713"/>
              <a:gd name="connsiteX3" fmla="*/ 0 w 2980871"/>
              <a:gd name="connsiteY3" fmla="*/ 3414713 h 3414713"/>
              <a:gd name="connsiteX4" fmla="*/ 526143 w 2980871"/>
              <a:gd name="connsiteY4" fmla="*/ 907143 h 3414713"/>
              <a:gd name="connsiteX0" fmla="*/ 9072 w 2980871"/>
              <a:gd name="connsiteY0" fmla="*/ 172357 h 3414713"/>
              <a:gd name="connsiteX1" fmla="*/ 2980871 w 2980871"/>
              <a:gd name="connsiteY1" fmla="*/ 0 h 3414713"/>
              <a:gd name="connsiteX2" fmla="*/ 2980871 w 2980871"/>
              <a:gd name="connsiteY2" fmla="*/ 3414713 h 3414713"/>
              <a:gd name="connsiteX3" fmla="*/ 0 w 2980871"/>
              <a:gd name="connsiteY3" fmla="*/ 3414713 h 3414713"/>
              <a:gd name="connsiteX4" fmla="*/ 9072 w 2980871"/>
              <a:gd name="connsiteY4" fmla="*/ 172357 h 3414713"/>
              <a:gd name="connsiteX0" fmla="*/ 0 w 2971799"/>
              <a:gd name="connsiteY0" fmla="*/ 172357 h 3414713"/>
              <a:gd name="connsiteX1" fmla="*/ 2971799 w 2971799"/>
              <a:gd name="connsiteY1" fmla="*/ 0 h 3414713"/>
              <a:gd name="connsiteX2" fmla="*/ 2971799 w 2971799"/>
              <a:gd name="connsiteY2" fmla="*/ 3414713 h 3414713"/>
              <a:gd name="connsiteX3" fmla="*/ 1006928 w 2971799"/>
              <a:gd name="connsiteY3" fmla="*/ 3387499 h 3414713"/>
              <a:gd name="connsiteX4" fmla="*/ 0 w 2971799"/>
              <a:gd name="connsiteY4" fmla="*/ 172357 h 3414713"/>
              <a:gd name="connsiteX0" fmla="*/ 1 w 2971800"/>
              <a:gd name="connsiteY0" fmla="*/ 172357 h 3469142"/>
              <a:gd name="connsiteX1" fmla="*/ 2971800 w 2971800"/>
              <a:gd name="connsiteY1" fmla="*/ 0 h 3469142"/>
              <a:gd name="connsiteX2" fmla="*/ 2971800 w 2971800"/>
              <a:gd name="connsiteY2" fmla="*/ 3414713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08300 w 2971800"/>
              <a:gd name="connsiteY2" fmla="*/ 2788784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71800 w 2971800"/>
              <a:gd name="connsiteY2" fmla="*/ 3405641 h 3469142"/>
              <a:gd name="connsiteX3" fmla="*/ 0 w 2971800"/>
              <a:gd name="connsiteY3" fmla="*/ 3469142 h 3469142"/>
              <a:gd name="connsiteX4" fmla="*/ 1 w 2971800"/>
              <a:gd name="connsiteY4" fmla="*/ 172357 h 3469142"/>
              <a:gd name="connsiteX0" fmla="*/ 12647 w 2971800"/>
              <a:gd name="connsiteY0" fmla="*/ 35198 h 3469142"/>
              <a:gd name="connsiteX1" fmla="*/ 2971800 w 2971800"/>
              <a:gd name="connsiteY1" fmla="*/ 0 h 3469142"/>
              <a:gd name="connsiteX2" fmla="*/ 2971800 w 2971800"/>
              <a:gd name="connsiteY2" fmla="*/ 3405641 h 3469142"/>
              <a:gd name="connsiteX3" fmla="*/ 0 w 2971800"/>
              <a:gd name="connsiteY3" fmla="*/ 3469142 h 3469142"/>
              <a:gd name="connsiteX4" fmla="*/ 12647 w 2971800"/>
              <a:gd name="connsiteY4" fmla="*/ 35198 h 3469142"/>
              <a:gd name="connsiteX0" fmla="*/ 12647 w 2971800"/>
              <a:gd name="connsiteY0" fmla="*/ 0 h 3433944"/>
              <a:gd name="connsiteX1" fmla="*/ 2959154 w 2971800"/>
              <a:gd name="connsiteY1" fmla="*/ 162922 h 3433944"/>
              <a:gd name="connsiteX2" fmla="*/ 2971800 w 2971800"/>
              <a:gd name="connsiteY2" fmla="*/ 3370443 h 3433944"/>
              <a:gd name="connsiteX3" fmla="*/ 0 w 2971800"/>
              <a:gd name="connsiteY3" fmla="*/ 3433944 h 3433944"/>
              <a:gd name="connsiteX4" fmla="*/ 12647 w 2971800"/>
              <a:gd name="connsiteY4" fmla="*/ 0 h 3433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00" h="3433944">
                <a:moveTo>
                  <a:pt x="12647" y="0"/>
                </a:moveTo>
                <a:lnTo>
                  <a:pt x="2959154" y="162922"/>
                </a:lnTo>
                <a:cubicBezTo>
                  <a:pt x="2963369" y="1232096"/>
                  <a:pt x="2967585" y="2301269"/>
                  <a:pt x="2971800" y="3370443"/>
                </a:cubicBezTo>
                <a:lnTo>
                  <a:pt x="0" y="3433944"/>
                </a:lnTo>
                <a:cubicBezTo>
                  <a:pt x="0" y="2335016"/>
                  <a:pt x="12647" y="1098928"/>
                  <a:pt x="12647" y="0"/>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 Placeholder 12"/>
          <p:cNvSpPr>
            <a:spLocks noGrp="1"/>
          </p:cNvSpPr>
          <p:nvPr>
            <p:ph type="body" sz="quarter" idx="15" hasCustomPrompt="1"/>
          </p:nvPr>
        </p:nvSpPr>
        <p:spPr>
          <a:xfrm>
            <a:off x="457202" y="3058159"/>
            <a:ext cx="1191679" cy="1041175"/>
          </a:xfrm>
          <a:prstGeom prst="rect">
            <a:avLst/>
          </a:prstGeom>
        </p:spPr>
        <p:txBody>
          <a:bodyPr anchor="ctr">
            <a:normAutofit/>
          </a:bodyPr>
          <a:lstStyle>
            <a:lvl1pPr marL="0" indent="0" algn="ctr">
              <a:lnSpc>
                <a:spcPct val="95000"/>
              </a:lnSpc>
              <a:spcBef>
                <a:spcPts val="600"/>
              </a:spcBef>
              <a:spcAft>
                <a:spcPts val="300"/>
              </a:spcAft>
              <a:buClrTx/>
              <a:buNone/>
              <a:defRPr sz="1200">
                <a:solidFill>
                  <a:srgbClr val="FFFFFF"/>
                </a:solidFill>
                <a:latin typeface="Verdana"/>
                <a:cs typeface="Verdana"/>
              </a:defRPr>
            </a:lvl1pPr>
            <a:lvl2pPr marL="228600" indent="0" algn="ctr">
              <a:lnSpc>
                <a:spcPct val="95000"/>
              </a:lnSpc>
              <a:spcBef>
                <a:spcPts val="600"/>
              </a:spcBef>
              <a:spcAft>
                <a:spcPts val="300"/>
              </a:spcAft>
              <a:buClrTx/>
              <a:buNone/>
              <a:defRPr sz="1400">
                <a:solidFill>
                  <a:srgbClr val="FFFFFF"/>
                </a:solidFill>
                <a:latin typeface="Verdana"/>
                <a:cs typeface="Verdana"/>
              </a:defRPr>
            </a:lvl2pPr>
            <a:lvl3pPr marL="457200" indent="0" algn="ctr">
              <a:lnSpc>
                <a:spcPct val="95000"/>
              </a:lnSpc>
              <a:spcBef>
                <a:spcPts val="600"/>
              </a:spcBef>
              <a:spcAft>
                <a:spcPts val="300"/>
              </a:spcAft>
              <a:buClrTx/>
              <a:buFont typeface="Arial"/>
              <a:buNone/>
              <a:defRPr sz="1400">
                <a:solidFill>
                  <a:srgbClr val="FFFFFF"/>
                </a:solidFill>
                <a:latin typeface="Verdana"/>
                <a:cs typeface="Verdana"/>
              </a:defRPr>
            </a:lvl3pPr>
            <a:lvl4pPr marL="685800" indent="0" algn="ctr">
              <a:lnSpc>
                <a:spcPct val="95000"/>
              </a:lnSpc>
              <a:spcBef>
                <a:spcPts val="600"/>
              </a:spcBef>
              <a:spcAft>
                <a:spcPts val="300"/>
              </a:spcAft>
              <a:buClrTx/>
              <a:buNone/>
              <a:defRPr sz="1400">
                <a:solidFill>
                  <a:srgbClr val="FFFFFF"/>
                </a:solidFill>
                <a:latin typeface="Verdana"/>
                <a:cs typeface="Verdana"/>
              </a:defRPr>
            </a:lvl4pPr>
            <a:lvl5pPr marL="914400" indent="0" algn="ctr">
              <a:lnSpc>
                <a:spcPct val="95000"/>
              </a:lnSpc>
              <a:spcBef>
                <a:spcPts val="600"/>
              </a:spcBef>
              <a:spcAft>
                <a:spcPts val="300"/>
              </a:spcAft>
              <a:buClrTx/>
              <a:buFont typeface="Arial"/>
              <a:buNone/>
              <a:defRPr sz="1400">
                <a:solidFill>
                  <a:srgbClr val="FFFFFF"/>
                </a:solidFill>
                <a:latin typeface="Verdana"/>
                <a:cs typeface="Verdana"/>
              </a:defRPr>
            </a:lvl5pPr>
          </a:lstStyle>
          <a:p>
            <a:pPr lvl="0"/>
            <a:r>
              <a:rPr lang="en-US" dirty="0"/>
              <a:t>Text Here</a:t>
            </a:r>
          </a:p>
        </p:txBody>
      </p:sp>
      <p:sp>
        <p:nvSpPr>
          <p:cNvPr id="17" name="Text Placeholder 12"/>
          <p:cNvSpPr>
            <a:spLocks noGrp="1"/>
          </p:cNvSpPr>
          <p:nvPr>
            <p:ph type="body" sz="quarter" idx="17" hasCustomPrompt="1"/>
          </p:nvPr>
        </p:nvSpPr>
        <p:spPr>
          <a:xfrm>
            <a:off x="3272368" y="3058157"/>
            <a:ext cx="1191680" cy="1041175"/>
          </a:xfrm>
          <a:prstGeom prst="rect">
            <a:avLst/>
          </a:prstGeom>
        </p:spPr>
        <p:txBody>
          <a:bodyPr anchor="ctr">
            <a:normAutofit/>
          </a:bodyPr>
          <a:lstStyle>
            <a:lvl1pPr marL="0" indent="0" algn="ctr">
              <a:lnSpc>
                <a:spcPct val="95000"/>
              </a:lnSpc>
              <a:spcBef>
                <a:spcPts val="600"/>
              </a:spcBef>
              <a:spcAft>
                <a:spcPts val="300"/>
              </a:spcAft>
              <a:buClrTx/>
              <a:buNone/>
              <a:defRPr sz="1200">
                <a:solidFill>
                  <a:srgbClr val="FFFFFF"/>
                </a:solidFill>
                <a:latin typeface="Verdana"/>
                <a:cs typeface="Verdana"/>
              </a:defRPr>
            </a:lvl1pPr>
            <a:lvl2pPr marL="228600" indent="0" algn="ctr">
              <a:lnSpc>
                <a:spcPct val="95000"/>
              </a:lnSpc>
              <a:spcBef>
                <a:spcPts val="600"/>
              </a:spcBef>
              <a:spcAft>
                <a:spcPts val="300"/>
              </a:spcAft>
              <a:buClrTx/>
              <a:buNone/>
              <a:defRPr sz="1400">
                <a:solidFill>
                  <a:srgbClr val="FFFFFF"/>
                </a:solidFill>
                <a:latin typeface="Verdana"/>
                <a:cs typeface="Verdana"/>
              </a:defRPr>
            </a:lvl2pPr>
            <a:lvl3pPr marL="457200" indent="0" algn="ctr">
              <a:lnSpc>
                <a:spcPct val="95000"/>
              </a:lnSpc>
              <a:spcBef>
                <a:spcPts val="600"/>
              </a:spcBef>
              <a:spcAft>
                <a:spcPts val="300"/>
              </a:spcAft>
              <a:buClrTx/>
              <a:buFont typeface="Arial"/>
              <a:buNone/>
              <a:defRPr sz="1400">
                <a:solidFill>
                  <a:srgbClr val="FFFFFF"/>
                </a:solidFill>
                <a:latin typeface="Verdana"/>
                <a:cs typeface="Verdana"/>
              </a:defRPr>
            </a:lvl3pPr>
            <a:lvl4pPr marL="685800" indent="0" algn="ctr">
              <a:lnSpc>
                <a:spcPct val="95000"/>
              </a:lnSpc>
              <a:spcBef>
                <a:spcPts val="600"/>
              </a:spcBef>
              <a:spcAft>
                <a:spcPts val="300"/>
              </a:spcAft>
              <a:buClrTx/>
              <a:buNone/>
              <a:defRPr sz="1400">
                <a:solidFill>
                  <a:srgbClr val="FFFFFF"/>
                </a:solidFill>
                <a:latin typeface="Verdana"/>
                <a:cs typeface="Verdana"/>
              </a:defRPr>
            </a:lvl4pPr>
            <a:lvl5pPr marL="914400" indent="0" algn="ctr">
              <a:lnSpc>
                <a:spcPct val="95000"/>
              </a:lnSpc>
              <a:spcBef>
                <a:spcPts val="600"/>
              </a:spcBef>
              <a:spcAft>
                <a:spcPts val="300"/>
              </a:spcAft>
              <a:buClrTx/>
              <a:buFont typeface="Arial"/>
              <a:buNone/>
              <a:defRPr sz="1400">
                <a:solidFill>
                  <a:srgbClr val="FFFFFF"/>
                </a:solidFill>
                <a:latin typeface="Verdana"/>
                <a:cs typeface="Verdana"/>
              </a:defRPr>
            </a:lvl5pPr>
          </a:lstStyle>
          <a:p>
            <a:pPr lvl="0"/>
            <a:r>
              <a:rPr lang="en-US" dirty="0"/>
              <a:t>Text Here</a:t>
            </a:r>
          </a:p>
        </p:txBody>
      </p:sp>
      <p:sp>
        <p:nvSpPr>
          <p:cNvPr id="18" name="Text Placeholder 12"/>
          <p:cNvSpPr>
            <a:spLocks noGrp="1"/>
          </p:cNvSpPr>
          <p:nvPr>
            <p:ph type="body" sz="quarter" idx="18" hasCustomPrompt="1"/>
          </p:nvPr>
        </p:nvSpPr>
        <p:spPr>
          <a:xfrm>
            <a:off x="1864785" y="3058161"/>
            <a:ext cx="1191679" cy="1041175"/>
          </a:xfrm>
          <a:prstGeom prst="rect">
            <a:avLst/>
          </a:prstGeom>
        </p:spPr>
        <p:txBody>
          <a:bodyPr anchor="ctr">
            <a:normAutofit/>
          </a:bodyPr>
          <a:lstStyle>
            <a:lvl1pPr marL="0" indent="0" algn="ctr">
              <a:lnSpc>
                <a:spcPct val="95000"/>
              </a:lnSpc>
              <a:spcBef>
                <a:spcPts val="600"/>
              </a:spcBef>
              <a:spcAft>
                <a:spcPts val="300"/>
              </a:spcAft>
              <a:buClrTx/>
              <a:buNone/>
              <a:defRPr sz="1200">
                <a:solidFill>
                  <a:srgbClr val="FFFFFF"/>
                </a:solidFill>
                <a:latin typeface="Verdana"/>
                <a:cs typeface="Verdana"/>
              </a:defRPr>
            </a:lvl1pPr>
            <a:lvl2pPr marL="228600" indent="0" algn="ctr">
              <a:lnSpc>
                <a:spcPct val="95000"/>
              </a:lnSpc>
              <a:spcBef>
                <a:spcPts val="600"/>
              </a:spcBef>
              <a:spcAft>
                <a:spcPts val="300"/>
              </a:spcAft>
              <a:buClrTx/>
              <a:buNone/>
              <a:defRPr sz="1400">
                <a:solidFill>
                  <a:srgbClr val="FFFFFF"/>
                </a:solidFill>
                <a:latin typeface="Verdana"/>
                <a:cs typeface="Verdana"/>
              </a:defRPr>
            </a:lvl2pPr>
            <a:lvl3pPr marL="457200" indent="0" algn="ctr">
              <a:lnSpc>
                <a:spcPct val="95000"/>
              </a:lnSpc>
              <a:spcBef>
                <a:spcPts val="600"/>
              </a:spcBef>
              <a:spcAft>
                <a:spcPts val="300"/>
              </a:spcAft>
              <a:buClrTx/>
              <a:buFont typeface="Arial"/>
              <a:buNone/>
              <a:defRPr sz="1400">
                <a:solidFill>
                  <a:srgbClr val="FFFFFF"/>
                </a:solidFill>
                <a:latin typeface="Verdana"/>
                <a:cs typeface="Verdana"/>
              </a:defRPr>
            </a:lvl3pPr>
            <a:lvl4pPr marL="685800" indent="0" algn="ctr">
              <a:lnSpc>
                <a:spcPct val="95000"/>
              </a:lnSpc>
              <a:spcBef>
                <a:spcPts val="600"/>
              </a:spcBef>
              <a:spcAft>
                <a:spcPts val="300"/>
              </a:spcAft>
              <a:buClrTx/>
              <a:buNone/>
              <a:defRPr sz="1400">
                <a:solidFill>
                  <a:srgbClr val="FFFFFF"/>
                </a:solidFill>
                <a:latin typeface="Verdana"/>
                <a:cs typeface="Verdana"/>
              </a:defRPr>
            </a:lvl4pPr>
            <a:lvl5pPr marL="914400" indent="0" algn="ctr">
              <a:lnSpc>
                <a:spcPct val="95000"/>
              </a:lnSpc>
              <a:spcBef>
                <a:spcPts val="600"/>
              </a:spcBef>
              <a:spcAft>
                <a:spcPts val="300"/>
              </a:spcAft>
              <a:buClrTx/>
              <a:buFont typeface="Arial"/>
              <a:buNone/>
              <a:defRPr sz="1400">
                <a:solidFill>
                  <a:srgbClr val="FFFFFF"/>
                </a:solidFill>
                <a:latin typeface="Verdana"/>
                <a:cs typeface="Verdana"/>
              </a:defRPr>
            </a:lvl5pPr>
          </a:lstStyle>
          <a:p>
            <a:pPr lvl="0"/>
            <a:r>
              <a:rPr lang="en-US" dirty="0"/>
              <a:t>Text Here</a:t>
            </a:r>
          </a:p>
        </p:txBody>
      </p:sp>
      <p:sp>
        <p:nvSpPr>
          <p:cNvPr id="4" name="Picture Placeholder 3"/>
          <p:cNvSpPr>
            <a:spLocks noGrp="1"/>
          </p:cNvSpPr>
          <p:nvPr>
            <p:ph type="pic" sz="quarter" idx="19" hasCustomPrompt="1"/>
          </p:nvPr>
        </p:nvSpPr>
        <p:spPr>
          <a:xfrm>
            <a:off x="534722" y="2232770"/>
            <a:ext cx="1036638" cy="822960"/>
          </a:xfrm>
          <a:prstGeom prst="rect">
            <a:avLst/>
          </a:prstGeom>
        </p:spPr>
        <p:txBody>
          <a:bodyPr>
            <a:normAutofit/>
          </a:bodyPr>
          <a:lstStyle>
            <a:lvl1pPr marL="0" indent="0" algn="ctr">
              <a:buNone/>
              <a:defRPr sz="1400"/>
            </a:lvl1pPr>
          </a:lstStyle>
          <a:p>
            <a:r>
              <a:rPr lang="en-US" dirty="0"/>
              <a:t>Icon Here</a:t>
            </a:r>
          </a:p>
        </p:txBody>
      </p:sp>
      <p:sp>
        <p:nvSpPr>
          <p:cNvPr id="20" name="Picture Placeholder 3"/>
          <p:cNvSpPr>
            <a:spLocks noGrp="1"/>
          </p:cNvSpPr>
          <p:nvPr>
            <p:ph type="pic" sz="quarter" idx="20" hasCustomPrompt="1"/>
          </p:nvPr>
        </p:nvSpPr>
        <p:spPr>
          <a:xfrm>
            <a:off x="1942305" y="2232770"/>
            <a:ext cx="1036638" cy="822960"/>
          </a:xfrm>
          <a:prstGeom prst="rect">
            <a:avLst/>
          </a:prstGeom>
        </p:spPr>
        <p:txBody>
          <a:bodyPr>
            <a:normAutofit/>
          </a:bodyPr>
          <a:lstStyle>
            <a:lvl1pPr marL="0" indent="0" algn="ctr">
              <a:buNone/>
              <a:defRPr sz="1400"/>
            </a:lvl1pPr>
          </a:lstStyle>
          <a:p>
            <a:r>
              <a:rPr lang="en-US" dirty="0"/>
              <a:t>Icon Here</a:t>
            </a:r>
          </a:p>
        </p:txBody>
      </p:sp>
      <p:sp>
        <p:nvSpPr>
          <p:cNvPr id="21" name="Picture Placeholder 3"/>
          <p:cNvSpPr>
            <a:spLocks noGrp="1"/>
          </p:cNvSpPr>
          <p:nvPr>
            <p:ph type="pic" sz="quarter" idx="21" hasCustomPrompt="1"/>
          </p:nvPr>
        </p:nvSpPr>
        <p:spPr>
          <a:xfrm>
            <a:off x="3349889" y="2232770"/>
            <a:ext cx="1036638" cy="822960"/>
          </a:xfrm>
          <a:prstGeom prst="rect">
            <a:avLst/>
          </a:prstGeom>
        </p:spPr>
        <p:txBody>
          <a:bodyPr>
            <a:normAutofit/>
          </a:bodyPr>
          <a:lstStyle>
            <a:lvl1pPr marL="0" indent="0" algn="ctr">
              <a:buNone/>
              <a:defRPr sz="1400"/>
            </a:lvl1pPr>
          </a:lstStyle>
          <a:p>
            <a:r>
              <a:rPr lang="en-US" dirty="0"/>
              <a:t>Icon Here</a:t>
            </a:r>
          </a:p>
        </p:txBody>
      </p:sp>
      <p:pic>
        <p:nvPicPr>
          <p:cNvPr id="23" name="Picture 22" descr="beazley_footerlin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807012"/>
            <a:ext cx="9144000" cy="646176"/>
          </a:xfrm>
          <a:prstGeom prst="rect">
            <a:avLst/>
          </a:prstGeom>
        </p:spPr>
      </p:pic>
      <p:sp>
        <p:nvSpPr>
          <p:cNvPr id="24" name="Title 6"/>
          <p:cNvSpPr>
            <a:spLocks noGrp="1"/>
          </p:cNvSpPr>
          <p:nvPr>
            <p:ph type="title" hasCustomPrompt="1"/>
          </p:nvPr>
        </p:nvSpPr>
        <p:spPr>
          <a:xfrm>
            <a:off x="457200" y="274639"/>
            <a:ext cx="8229600" cy="660081"/>
          </a:xfrm>
          <a:prstGeom prst="rect">
            <a:avLst/>
          </a:prstGeom>
        </p:spPr>
        <p:txBody>
          <a:bodyPr anchor="ctr">
            <a:normAutofit/>
          </a:bodyPr>
          <a:lstStyle>
            <a:lvl1pPr algn="l">
              <a:defRPr sz="3600">
                <a:solidFill>
                  <a:srgbClr val="AC2973"/>
                </a:solidFill>
                <a:latin typeface="Times New Roman"/>
                <a:cs typeface="Times New Roman"/>
              </a:defRPr>
            </a:lvl1pPr>
          </a:lstStyle>
          <a:p>
            <a:r>
              <a:rPr lang="en-US" dirty="0"/>
              <a:t>Title</a:t>
            </a:r>
          </a:p>
        </p:txBody>
      </p:sp>
      <p:sp>
        <p:nvSpPr>
          <p:cNvPr id="25" name="Text Placeholder 8"/>
          <p:cNvSpPr>
            <a:spLocks noGrp="1"/>
          </p:cNvSpPr>
          <p:nvPr>
            <p:ph type="body" sz="quarter" idx="13" hasCustomPrompt="1"/>
          </p:nvPr>
        </p:nvSpPr>
        <p:spPr>
          <a:xfrm>
            <a:off x="457200" y="934720"/>
            <a:ext cx="8229600" cy="345439"/>
          </a:xfrm>
          <a:prstGeom prst="rect">
            <a:avLst/>
          </a:prstGeom>
        </p:spPr>
        <p:txBody>
          <a:bodyPr anchor="ctr">
            <a:noAutofit/>
          </a:bodyPr>
          <a:lstStyle>
            <a:lvl1pPr marL="0" indent="0">
              <a:buNone/>
              <a:defRPr sz="1800">
                <a:latin typeface="Verdana"/>
                <a:cs typeface="Verdana"/>
              </a:defRPr>
            </a:lvl1pPr>
            <a:lvl2pPr marL="457200" indent="0">
              <a:buNone/>
              <a:defRPr sz="1600">
                <a:latin typeface="Verdana"/>
                <a:cs typeface="Verdana"/>
              </a:defRPr>
            </a:lvl2pPr>
            <a:lvl3pPr marL="914400" indent="0">
              <a:buNone/>
              <a:defRPr sz="1600">
                <a:latin typeface="Verdana"/>
                <a:cs typeface="Verdana"/>
              </a:defRPr>
            </a:lvl3pPr>
            <a:lvl4pPr marL="1371600" indent="0">
              <a:buNone/>
              <a:defRPr sz="1600">
                <a:latin typeface="Verdana"/>
                <a:cs typeface="Verdana"/>
              </a:defRPr>
            </a:lvl4pPr>
            <a:lvl5pPr marL="1828800" indent="0">
              <a:buNone/>
              <a:defRPr sz="1600">
                <a:latin typeface="Verdana"/>
                <a:cs typeface="Verdana"/>
              </a:defRPr>
            </a:lvl5pPr>
          </a:lstStyle>
          <a:p>
            <a:pPr lvl="0"/>
            <a:r>
              <a:rPr lang="en-US" dirty="0"/>
              <a:t>Subtitle</a:t>
            </a:r>
          </a:p>
        </p:txBody>
      </p:sp>
      <p:cxnSp>
        <p:nvCxnSpPr>
          <p:cNvPr id="26" name="Straight Connector 25"/>
          <p:cNvCxnSpPr/>
          <p:nvPr userDrawn="1"/>
        </p:nvCxnSpPr>
        <p:spPr>
          <a:xfrm>
            <a:off x="457200" y="1361440"/>
            <a:ext cx="82296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8" name="Slide Number Placeholder 4"/>
          <p:cNvSpPr>
            <a:spLocks noGrp="1"/>
          </p:cNvSpPr>
          <p:nvPr>
            <p:ph type="sldNum" sz="quarter" idx="12"/>
          </p:nvPr>
        </p:nvSpPr>
        <p:spPr>
          <a:xfrm>
            <a:off x="6553200" y="6268720"/>
            <a:ext cx="2133600" cy="589280"/>
          </a:xfrm>
          <a:prstGeom prst="rect">
            <a:avLst/>
          </a:prstGeom>
        </p:spPr>
        <p:txBody>
          <a:bodyPr/>
          <a:lstStyle>
            <a:lvl1pPr algn="r">
              <a:defRPr sz="1400">
                <a:solidFill>
                  <a:schemeClr val="tx1"/>
                </a:solidFill>
                <a:latin typeface="Verdana"/>
                <a:cs typeface="Verdana"/>
              </a:defRPr>
            </a:lvl1pPr>
          </a:lstStyle>
          <a:p>
            <a:fld id="{517EF3EC-CC20-2E4D-A85A-775F66D463CA}" type="slidenum">
              <a:rPr lang="en-US" smtClean="0"/>
              <a:pPr/>
              <a:t>‹#›</a:t>
            </a:fld>
            <a:endParaRPr lang="en-US" dirty="0"/>
          </a:p>
        </p:txBody>
      </p:sp>
      <p:sp>
        <p:nvSpPr>
          <p:cNvPr id="27" name="Text Placeholder 12"/>
          <p:cNvSpPr>
            <a:spLocks noGrp="1"/>
          </p:cNvSpPr>
          <p:nvPr>
            <p:ph type="body" sz="quarter" idx="22" hasCustomPrompt="1"/>
          </p:nvPr>
        </p:nvSpPr>
        <p:spPr>
          <a:xfrm>
            <a:off x="4679953" y="3058158"/>
            <a:ext cx="1191680" cy="1041175"/>
          </a:xfrm>
          <a:prstGeom prst="rect">
            <a:avLst/>
          </a:prstGeom>
        </p:spPr>
        <p:txBody>
          <a:bodyPr anchor="ctr">
            <a:normAutofit/>
          </a:bodyPr>
          <a:lstStyle>
            <a:lvl1pPr marL="0" indent="0" algn="ctr">
              <a:lnSpc>
                <a:spcPct val="95000"/>
              </a:lnSpc>
              <a:spcBef>
                <a:spcPts val="600"/>
              </a:spcBef>
              <a:spcAft>
                <a:spcPts val="300"/>
              </a:spcAft>
              <a:buClrTx/>
              <a:buNone/>
              <a:defRPr sz="1200">
                <a:solidFill>
                  <a:srgbClr val="FFFFFF"/>
                </a:solidFill>
                <a:latin typeface="Verdana"/>
                <a:cs typeface="Verdana"/>
              </a:defRPr>
            </a:lvl1pPr>
            <a:lvl2pPr marL="228600" indent="0" algn="ctr">
              <a:lnSpc>
                <a:spcPct val="95000"/>
              </a:lnSpc>
              <a:spcBef>
                <a:spcPts val="600"/>
              </a:spcBef>
              <a:spcAft>
                <a:spcPts val="300"/>
              </a:spcAft>
              <a:buClrTx/>
              <a:buNone/>
              <a:defRPr sz="1400">
                <a:solidFill>
                  <a:srgbClr val="FFFFFF"/>
                </a:solidFill>
                <a:latin typeface="Verdana"/>
                <a:cs typeface="Verdana"/>
              </a:defRPr>
            </a:lvl2pPr>
            <a:lvl3pPr marL="457200" indent="0" algn="ctr">
              <a:lnSpc>
                <a:spcPct val="95000"/>
              </a:lnSpc>
              <a:spcBef>
                <a:spcPts val="600"/>
              </a:spcBef>
              <a:spcAft>
                <a:spcPts val="300"/>
              </a:spcAft>
              <a:buClrTx/>
              <a:buFont typeface="Arial"/>
              <a:buNone/>
              <a:defRPr sz="1400">
                <a:solidFill>
                  <a:srgbClr val="FFFFFF"/>
                </a:solidFill>
                <a:latin typeface="Verdana"/>
                <a:cs typeface="Verdana"/>
              </a:defRPr>
            </a:lvl3pPr>
            <a:lvl4pPr marL="685800" indent="0" algn="ctr">
              <a:lnSpc>
                <a:spcPct val="95000"/>
              </a:lnSpc>
              <a:spcBef>
                <a:spcPts val="600"/>
              </a:spcBef>
              <a:spcAft>
                <a:spcPts val="300"/>
              </a:spcAft>
              <a:buClrTx/>
              <a:buNone/>
              <a:defRPr sz="1400">
                <a:solidFill>
                  <a:srgbClr val="FFFFFF"/>
                </a:solidFill>
                <a:latin typeface="Verdana"/>
                <a:cs typeface="Verdana"/>
              </a:defRPr>
            </a:lvl4pPr>
            <a:lvl5pPr marL="914400" indent="0" algn="ctr">
              <a:lnSpc>
                <a:spcPct val="95000"/>
              </a:lnSpc>
              <a:spcBef>
                <a:spcPts val="600"/>
              </a:spcBef>
              <a:spcAft>
                <a:spcPts val="300"/>
              </a:spcAft>
              <a:buClrTx/>
              <a:buFont typeface="Arial"/>
              <a:buNone/>
              <a:defRPr sz="1400">
                <a:solidFill>
                  <a:srgbClr val="FFFFFF"/>
                </a:solidFill>
                <a:latin typeface="Verdana"/>
                <a:cs typeface="Verdana"/>
              </a:defRPr>
            </a:lvl5pPr>
          </a:lstStyle>
          <a:p>
            <a:pPr lvl="0"/>
            <a:r>
              <a:rPr lang="en-US" dirty="0"/>
              <a:t>Text Here</a:t>
            </a:r>
          </a:p>
        </p:txBody>
      </p:sp>
      <p:sp>
        <p:nvSpPr>
          <p:cNvPr id="29" name="Picture Placeholder 3"/>
          <p:cNvSpPr>
            <a:spLocks noGrp="1"/>
          </p:cNvSpPr>
          <p:nvPr>
            <p:ph type="pic" sz="quarter" idx="23" hasCustomPrompt="1"/>
          </p:nvPr>
        </p:nvSpPr>
        <p:spPr>
          <a:xfrm>
            <a:off x="4757473" y="2232770"/>
            <a:ext cx="1036638" cy="822960"/>
          </a:xfrm>
          <a:prstGeom prst="rect">
            <a:avLst/>
          </a:prstGeom>
        </p:spPr>
        <p:txBody>
          <a:bodyPr>
            <a:normAutofit/>
          </a:bodyPr>
          <a:lstStyle>
            <a:lvl1pPr marL="0" indent="0" algn="ctr">
              <a:buNone/>
              <a:defRPr sz="1400"/>
            </a:lvl1pPr>
          </a:lstStyle>
          <a:p>
            <a:r>
              <a:rPr lang="en-US" dirty="0"/>
              <a:t>Icon Here</a:t>
            </a:r>
          </a:p>
        </p:txBody>
      </p:sp>
      <p:sp>
        <p:nvSpPr>
          <p:cNvPr id="30" name="Text Placeholder 12"/>
          <p:cNvSpPr>
            <a:spLocks noGrp="1"/>
          </p:cNvSpPr>
          <p:nvPr>
            <p:ph type="body" sz="quarter" idx="14"/>
          </p:nvPr>
        </p:nvSpPr>
        <p:spPr>
          <a:xfrm>
            <a:off x="457200" y="4348479"/>
            <a:ext cx="8229600" cy="995045"/>
          </a:xfrm>
          <a:prstGeom prst="rect">
            <a:avLst/>
          </a:prstGeom>
        </p:spPr>
        <p:txBody>
          <a:bodyPr>
            <a:noAutofit/>
          </a:bodyPr>
          <a:lstStyle>
            <a:lvl1pPr marL="173736" indent="-173736">
              <a:lnSpc>
                <a:spcPct val="100000"/>
              </a:lnSpc>
              <a:spcBef>
                <a:spcPts val="600"/>
              </a:spcBef>
              <a:spcAft>
                <a:spcPts val="300"/>
              </a:spcAft>
              <a:buClr>
                <a:schemeClr val="tx2"/>
              </a:buClr>
              <a:defRPr sz="1800">
                <a:latin typeface="Verdana"/>
                <a:cs typeface="Verdana"/>
              </a:defRPr>
            </a:lvl1pPr>
            <a:lvl2pPr marL="402336" indent="-173736">
              <a:lnSpc>
                <a:spcPct val="100000"/>
              </a:lnSpc>
              <a:spcBef>
                <a:spcPts val="600"/>
              </a:spcBef>
              <a:spcAft>
                <a:spcPts val="300"/>
              </a:spcAft>
              <a:defRPr sz="1600">
                <a:latin typeface="Verdana"/>
                <a:cs typeface="Verdana"/>
              </a:defRPr>
            </a:lvl2pPr>
            <a:lvl3pPr marL="630936" indent="-173736">
              <a:lnSpc>
                <a:spcPct val="100000"/>
              </a:lnSpc>
              <a:spcBef>
                <a:spcPts val="600"/>
              </a:spcBef>
              <a:spcAft>
                <a:spcPts val="300"/>
              </a:spcAft>
              <a:buClr>
                <a:schemeClr val="tx2"/>
              </a:buClr>
              <a:buFont typeface="Arial"/>
              <a:buChar char="•"/>
              <a:defRPr sz="1400">
                <a:latin typeface="Verdana"/>
                <a:cs typeface="Verdana"/>
              </a:defRPr>
            </a:lvl3pPr>
            <a:lvl4pPr marL="859536" indent="-173736">
              <a:lnSpc>
                <a:spcPct val="100000"/>
              </a:lnSpc>
              <a:spcBef>
                <a:spcPts val="600"/>
              </a:spcBef>
              <a:spcAft>
                <a:spcPts val="300"/>
              </a:spcAft>
              <a:defRPr sz="1200">
                <a:latin typeface="Verdana"/>
                <a:cs typeface="Verdana"/>
              </a:defRPr>
            </a:lvl4pPr>
            <a:lvl5pPr marL="1088136" indent="-173736">
              <a:lnSpc>
                <a:spcPct val="100000"/>
              </a:lnSpc>
              <a:spcBef>
                <a:spcPts val="600"/>
              </a:spcBef>
              <a:spcAft>
                <a:spcPts val="300"/>
              </a:spcAft>
              <a:buClr>
                <a:schemeClr val="tx2"/>
              </a:buClr>
              <a:buFont typeface="Arial"/>
              <a:buChar char="»"/>
              <a:defRPr sz="1200">
                <a:latin typeface="Verdana"/>
                <a:cs typeface="Verdan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Text Placeholder 12"/>
          <p:cNvSpPr>
            <a:spLocks noGrp="1"/>
          </p:cNvSpPr>
          <p:nvPr>
            <p:ph type="body" sz="quarter" idx="24" hasCustomPrompt="1"/>
          </p:nvPr>
        </p:nvSpPr>
        <p:spPr>
          <a:xfrm>
            <a:off x="6087536" y="3058157"/>
            <a:ext cx="1191679" cy="1041175"/>
          </a:xfrm>
          <a:prstGeom prst="rect">
            <a:avLst/>
          </a:prstGeom>
        </p:spPr>
        <p:txBody>
          <a:bodyPr anchor="ctr">
            <a:normAutofit/>
          </a:bodyPr>
          <a:lstStyle>
            <a:lvl1pPr marL="0" indent="0" algn="ctr">
              <a:lnSpc>
                <a:spcPct val="95000"/>
              </a:lnSpc>
              <a:spcBef>
                <a:spcPts val="600"/>
              </a:spcBef>
              <a:spcAft>
                <a:spcPts val="300"/>
              </a:spcAft>
              <a:buClrTx/>
              <a:buNone/>
              <a:defRPr sz="1200">
                <a:solidFill>
                  <a:srgbClr val="FFFFFF"/>
                </a:solidFill>
                <a:latin typeface="Verdana"/>
                <a:cs typeface="Verdana"/>
              </a:defRPr>
            </a:lvl1pPr>
            <a:lvl2pPr marL="228600" indent="0" algn="ctr">
              <a:lnSpc>
                <a:spcPct val="95000"/>
              </a:lnSpc>
              <a:spcBef>
                <a:spcPts val="600"/>
              </a:spcBef>
              <a:spcAft>
                <a:spcPts val="300"/>
              </a:spcAft>
              <a:buClrTx/>
              <a:buNone/>
              <a:defRPr sz="1400">
                <a:solidFill>
                  <a:srgbClr val="FFFFFF"/>
                </a:solidFill>
                <a:latin typeface="Verdana"/>
                <a:cs typeface="Verdana"/>
              </a:defRPr>
            </a:lvl2pPr>
            <a:lvl3pPr marL="457200" indent="0" algn="ctr">
              <a:lnSpc>
                <a:spcPct val="95000"/>
              </a:lnSpc>
              <a:spcBef>
                <a:spcPts val="600"/>
              </a:spcBef>
              <a:spcAft>
                <a:spcPts val="300"/>
              </a:spcAft>
              <a:buClrTx/>
              <a:buFont typeface="Arial"/>
              <a:buNone/>
              <a:defRPr sz="1400">
                <a:solidFill>
                  <a:srgbClr val="FFFFFF"/>
                </a:solidFill>
                <a:latin typeface="Verdana"/>
                <a:cs typeface="Verdana"/>
              </a:defRPr>
            </a:lvl3pPr>
            <a:lvl4pPr marL="685800" indent="0" algn="ctr">
              <a:lnSpc>
                <a:spcPct val="95000"/>
              </a:lnSpc>
              <a:spcBef>
                <a:spcPts val="600"/>
              </a:spcBef>
              <a:spcAft>
                <a:spcPts val="300"/>
              </a:spcAft>
              <a:buClrTx/>
              <a:buNone/>
              <a:defRPr sz="1400">
                <a:solidFill>
                  <a:srgbClr val="FFFFFF"/>
                </a:solidFill>
                <a:latin typeface="Verdana"/>
                <a:cs typeface="Verdana"/>
              </a:defRPr>
            </a:lvl4pPr>
            <a:lvl5pPr marL="914400" indent="0" algn="ctr">
              <a:lnSpc>
                <a:spcPct val="95000"/>
              </a:lnSpc>
              <a:spcBef>
                <a:spcPts val="600"/>
              </a:spcBef>
              <a:spcAft>
                <a:spcPts val="300"/>
              </a:spcAft>
              <a:buClrTx/>
              <a:buFont typeface="Arial"/>
              <a:buNone/>
              <a:defRPr sz="1400">
                <a:solidFill>
                  <a:srgbClr val="FFFFFF"/>
                </a:solidFill>
                <a:latin typeface="Verdana"/>
                <a:cs typeface="Verdana"/>
              </a:defRPr>
            </a:lvl5pPr>
          </a:lstStyle>
          <a:p>
            <a:pPr lvl="0"/>
            <a:r>
              <a:rPr lang="en-US" dirty="0"/>
              <a:t>Text Here</a:t>
            </a:r>
          </a:p>
        </p:txBody>
      </p:sp>
      <p:sp>
        <p:nvSpPr>
          <p:cNvPr id="33" name="Picture Placeholder 3"/>
          <p:cNvSpPr>
            <a:spLocks noGrp="1"/>
          </p:cNvSpPr>
          <p:nvPr>
            <p:ph type="pic" sz="quarter" idx="25" hasCustomPrompt="1"/>
          </p:nvPr>
        </p:nvSpPr>
        <p:spPr>
          <a:xfrm>
            <a:off x="6165056" y="2232770"/>
            <a:ext cx="1036638" cy="822960"/>
          </a:xfrm>
          <a:prstGeom prst="rect">
            <a:avLst/>
          </a:prstGeom>
        </p:spPr>
        <p:txBody>
          <a:bodyPr>
            <a:normAutofit/>
          </a:bodyPr>
          <a:lstStyle>
            <a:lvl1pPr marL="0" indent="0" algn="ctr">
              <a:buNone/>
              <a:defRPr sz="1400"/>
            </a:lvl1pPr>
          </a:lstStyle>
          <a:p>
            <a:r>
              <a:rPr lang="en-US" dirty="0"/>
              <a:t>Icon Here</a:t>
            </a:r>
          </a:p>
        </p:txBody>
      </p:sp>
      <p:sp>
        <p:nvSpPr>
          <p:cNvPr id="35" name="Text Placeholder 12"/>
          <p:cNvSpPr>
            <a:spLocks noGrp="1"/>
          </p:cNvSpPr>
          <p:nvPr>
            <p:ph type="body" sz="quarter" idx="26" hasCustomPrompt="1"/>
          </p:nvPr>
        </p:nvSpPr>
        <p:spPr>
          <a:xfrm>
            <a:off x="7495119" y="3058157"/>
            <a:ext cx="1191681" cy="1041175"/>
          </a:xfrm>
          <a:prstGeom prst="rect">
            <a:avLst/>
          </a:prstGeom>
        </p:spPr>
        <p:txBody>
          <a:bodyPr anchor="ctr">
            <a:normAutofit/>
          </a:bodyPr>
          <a:lstStyle>
            <a:lvl1pPr marL="0" indent="0" algn="ctr">
              <a:lnSpc>
                <a:spcPct val="95000"/>
              </a:lnSpc>
              <a:spcBef>
                <a:spcPts val="600"/>
              </a:spcBef>
              <a:spcAft>
                <a:spcPts val="300"/>
              </a:spcAft>
              <a:buClrTx/>
              <a:buNone/>
              <a:defRPr sz="1200">
                <a:solidFill>
                  <a:srgbClr val="FFFFFF"/>
                </a:solidFill>
                <a:latin typeface="Verdana"/>
                <a:cs typeface="Verdana"/>
              </a:defRPr>
            </a:lvl1pPr>
            <a:lvl2pPr marL="228600" indent="0" algn="ctr">
              <a:lnSpc>
                <a:spcPct val="95000"/>
              </a:lnSpc>
              <a:spcBef>
                <a:spcPts val="600"/>
              </a:spcBef>
              <a:spcAft>
                <a:spcPts val="300"/>
              </a:spcAft>
              <a:buClrTx/>
              <a:buNone/>
              <a:defRPr sz="1400">
                <a:solidFill>
                  <a:srgbClr val="FFFFFF"/>
                </a:solidFill>
                <a:latin typeface="Verdana"/>
                <a:cs typeface="Verdana"/>
              </a:defRPr>
            </a:lvl2pPr>
            <a:lvl3pPr marL="457200" indent="0" algn="ctr">
              <a:lnSpc>
                <a:spcPct val="95000"/>
              </a:lnSpc>
              <a:spcBef>
                <a:spcPts val="600"/>
              </a:spcBef>
              <a:spcAft>
                <a:spcPts val="300"/>
              </a:spcAft>
              <a:buClrTx/>
              <a:buFont typeface="Arial"/>
              <a:buNone/>
              <a:defRPr sz="1400">
                <a:solidFill>
                  <a:srgbClr val="FFFFFF"/>
                </a:solidFill>
                <a:latin typeface="Verdana"/>
                <a:cs typeface="Verdana"/>
              </a:defRPr>
            </a:lvl3pPr>
            <a:lvl4pPr marL="685800" indent="0" algn="ctr">
              <a:lnSpc>
                <a:spcPct val="95000"/>
              </a:lnSpc>
              <a:spcBef>
                <a:spcPts val="600"/>
              </a:spcBef>
              <a:spcAft>
                <a:spcPts val="300"/>
              </a:spcAft>
              <a:buClrTx/>
              <a:buNone/>
              <a:defRPr sz="1400">
                <a:solidFill>
                  <a:srgbClr val="FFFFFF"/>
                </a:solidFill>
                <a:latin typeface="Verdana"/>
                <a:cs typeface="Verdana"/>
              </a:defRPr>
            </a:lvl4pPr>
            <a:lvl5pPr marL="914400" indent="0" algn="ctr">
              <a:lnSpc>
                <a:spcPct val="95000"/>
              </a:lnSpc>
              <a:spcBef>
                <a:spcPts val="600"/>
              </a:spcBef>
              <a:spcAft>
                <a:spcPts val="300"/>
              </a:spcAft>
              <a:buClrTx/>
              <a:buFont typeface="Arial"/>
              <a:buNone/>
              <a:defRPr sz="1400">
                <a:solidFill>
                  <a:srgbClr val="FFFFFF"/>
                </a:solidFill>
                <a:latin typeface="Verdana"/>
                <a:cs typeface="Verdana"/>
              </a:defRPr>
            </a:lvl5pPr>
          </a:lstStyle>
          <a:p>
            <a:pPr lvl="0"/>
            <a:r>
              <a:rPr lang="en-US" dirty="0"/>
              <a:t>Text Here</a:t>
            </a:r>
          </a:p>
        </p:txBody>
      </p:sp>
      <p:sp>
        <p:nvSpPr>
          <p:cNvPr id="36" name="Picture Placeholder 3"/>
          <p:cNvSpPr>
            <a:spLocks noGrp="1"/>
          </p:cNvSpPr>
          <p:nvPr>
            <p:ph type="pic" sz="quarter" idx="27" hasCustomPrompt="1"/>
          </p:nvPr>
        </p:nvSpPr>
        <p:spPr>
          <a:xfrm>
            <a:off x="7572640" y="2232770"/>
            <a:ext cx="1036638" cy="822960"/>
          </a:xfrm>
          <a:prstGeom prst="rect">
            <a:avLst/>
          </a:prstGeom>
        </p:spPr>
        <p:txBody>
          <a:bodyPr>
            <a:normAutofit/>
          </a:bodyPr>
          <a:lstStyle>
            <a:lvl1pPr marL="0" indent="0" algn="ctr">
              <a:buNone/>
              <a:defRPr sz="1400"/>
            </a:lvl1pPr>
          </a:lstStyle>
          <a:p>
            <a:r>
              <a:rPr lang="en-US" dirty="0"/>
              <a:t>Icon Here</a:t>
            </a:r>
          </a:p>
        </p:txBody>
      </p:sp>
    </p:spTree>
    <p:extLst>
      <p:ext uri="{BB962C8B-B14F-4D97-AF65-F5344CB8AC3E}">
        <p14:creationId xmlns:p14="http://schemas.microsoft.com/office/powerpoint/2010/main" val="6646130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7_Text Content with Sidebar">
    <p:spTree>
      <p:nvGrpSpPr>
        <p:cNvPr id="1" name=""/>
        <p:cNvGrpSpPr/>
        <p:nvPr/>
      </p:nvGrpSpPr>
      <p:grpSpPr>
        <a:xfrm>
          <a:off x="0" y="0"/>
          <a:ext cx="0" cy="0"/>
          <a:chOff x="0" y="0"/>
          <a:chExt cx="0" cy="0"/>
        </a:xfrm>
      </p:grpSpPr>
      <p:sp>
        <p:nvSpPr>
          <p:cNvPr id="10" name="Rectangle 2"/>
          <p:cNvSpPr/>
          <p:nvPr userDrawn="1"/>
        </p:nvSpPr>
        <p:spPr>
          <a:xfrm>
            <a:off x="5715000" y="1737360"/>
            <a:ext cx="2971800" cy="3660595"/>
          </a:xfrm>
          <a:custGeom>
            <a:avLst/>
            <a:gdLst>
              <a:gd name="connsiteX0" fmla="*/ 0 w 2980871"/>
              <a:gd name="connsiteY0" fmla="*/ 0 h 3414713"/>
              <a:gd name="connsiteX1" fmla="*/ 2980871 w 2980871"/>
              <a:gd name="connsiteY1" fmla="*/ 0 h 3414713"/>
              <a:gd name="connsiteX2" fmla="*/ 2980871 w 2980871"/>
              <a:gd name="connsiteY2" fmla="*/ 3414713 h 3414713"/>
              <a:gd name="connsiteX3" fmla="*/ 0 w 2980871"/>
              <a:gd name="connsiteY3" fmla="*/ 3414713 h 3414713"/>
              <a:gd name="connsiteX4" fmla="*/ 0 w 2980871"/>
              <a:gd name="connsiteY4" fmla="*/ 0 h 3414713"/>
              <a:gd name="connsiteX0" fmla="*/ 526143 w 2980871"/>
              <a:gd name="connsiteY0" fmla="*/ 907143 h 3414713"/>
              <a:gd name="connsiteX1" fmla="*/ 2980871 w 2980871"/>
              <a:gd name="connsiteY1" fmla="*/ 0 h 3414713"/>
              <a:gd name="connsiteX2" fmla="*/ 2980871 w 2980871"/>
              <a:gd name="connsiteY2" fmla="*/ 3414713 h 3414713"/>
              <a:gd name="connsiteX3" fmla="*/ 0 w 2980871"/>
              <a:gd name="connsiteY3" fmla="*/ 3414713 h 3414713"/>
              <a:gd name="connsiteX4" fmla="*/ 526143 w 2980871"/>
              <a:gd name="connsiteY4" fmla="*/ 907143 h 3414713"/>
              <a:gd name="connsiteX0" fmla="*/ 9072 w 2980871"/>
              <a:gd name="connsiteY0" fmla="*/ 172357 h 3414713"/>
              <a:gd name="connsiteX1" fmla="*/ 2980871 w 2980871"/>
              <a:gd name="connsiteY1" fmla="*/ 0 h 3414713"/>
              <a:gd name="connsiteX2" fmla="*/ 2980871 w 2980871"/>
              <a:gd name="connsiteY2" fmla="*/ 3414713 h 3414713"/>
              <a:gd name="connsiteX3" fmla="*/ 0 w 2980871"/>
              <a:gd name="connsiteY3" fmla="*/ 3414713 h 3414713"/>
              <a:gd name="connsiteX4" fmla="*/ 9072 w 2980871"/>
              <a:gd name="connsiteY4" fmla="*/ 172357 h 3414713"/>
              <a:gd name="connsiteX0" fmla="*/ 0 w 2971799"/>
              <a:gd name="connsiteY0" fmla="*/ 172357 h 3414713"/>
              <a:gd name="connsiteX1" fmla="*/ 2971799 w 2971799"/>
              <a:gd name="connsiteY1" fmla="*/ 0 h 3414713"/>
              <a:gd name="connsiteX2" fmla="*/ 2971799 w 2971799"/>
              <a:gd name="connsiteY2" fmla="*/ 3414713 h 3414713"/>
              <a:gd name="connsiteX3" fmla="*/ 1006928 w 2971799"/>
              <a:gd name="connsiteY3" fmla="*/ 3387499 h 3414713"/>
              <a:gd name="connsiteX4" fmla="*/ 0 w 2971799"/>
              <a:gd name="connsiteY4" fmla="*/ 172357 h 3414713"/>
              <a:gd name="connsiteX0" fmla="*/ 1 w 2971800"/>
              <a:gd name="connsiteY0" fmla="*/ 172357 h 3469142"/>
              <a:gd name="connsiteX1" fmla="*/ 2971800 w 2971800"/>
              <a:gd name="connsiteY1" fmla="*/ 0 h 3469142"/>
              <a:gd name="connsiteX2" fmla="*/ 2971800 w 2971800"/>
              <a:gd name="connsiteY2" fmla="*/ 3414713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08300 w 2971800"/>
              <a:gd name="connsiteY2" fmla="*/ 2788784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71800 w 2971800"/>
              <a:gd name="connsiteY2" fmla="*/ 3405641 h 3469142"/>
              <a:gd name="connsiteX3" fmla="*/ 0 w 2971800"/>
              <a:gd name="connsiteY3" fmla="*/ 3469142 h 3469142"/>
              <a:gd name="connsiteX4" fmla="*/ 1 w 2971800"/>
              <a:gd name="connsiteY4" fmla="*/ 172357 h 3469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00" h="3469142">
                <a:moveTo>
                  <a:pt x="1" y="172357"/>
                </a:moveTo>
                <a:lnTo>
                  <a:pt x="2971800" y="0"/>
                </a:lnTo>
                <a:lnTo>
                  <a:pt x="2971800" y="3405641"/>
                </a:lnTo>
                <a:lnTo>
                  <a:pt x="0" y="3469142"/>
                </a:lnTo>
                <a:cubicBezTo>
                  <a:pt x="0" y="2370214"/>
                  <a:pt x="1" y="1271285"/>
                  <a:pt x="1" y="172357"/>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14" name="Text Placeholder 12"/>
          <p:cNvSpPr>
            <a:spLocks noGrp="1"/>
          </p:cNvSpPr>
          <p:nvPr>
            <p:ph type="body" sz="quarter" idx="14" hasCustomPrompt="1"/>
          </p:nvPr>
        </p:nvSpPr>
        <p:spPr>
          <a:xfrm>
            <a:off x="457200" y="1737360"/>
            <a:ext cx="5012871" cy="3606165"/>
          </a:xfrm>
          <a:prstGeom prst="rect">
            <a:avLst/>
          </a:prstGeom>
        </p:spPr>
        <p:txBody>
          <a:bodyPr>
            <a:normAutofit/>
          </a:bodyPr>
          <a:lstStyle>
            <a:lvl1pPr marL="173736" indent="-173736">
              <a:lnSpc>
                <a:spcPct val="100000"/>
              </a:lnSpc>
              <a:spcBef>
                <a:spcPts val="600"/>
              </a:spcBef>
              <a:spcAft>
                <a:spcPts val="300"/>
              </a:spcAft>
              <a:buClr>
                <a:schemeClr val="tx2"/>
              </a:buClr>
              <a:defRPr sz="1800">
                <a:latin typeface="Verdana"/>
                <a:cs typeface="Verdana"/>
              </a:defRPr>
            </a:lvl1pPr>
            <a:lvl2pPr marL="402336" indent="-173736">
              <a:lnSpc>
                <a:spcPct val="100000"/>
              </a:lnSpc>
              <a:spcBef>
                <a:spcPts val="600"/>
              </a:spcBef>
              <a:spcAft>
                <a:spcPts val="300"/>
              </a:spcAft>
              <a:defRPr sz="1600">
                <a:latin typeface="Verdana"/>
                <a:cs typeface="Verdana"/>
              </a:defRPr>
            </a:lvl2pPr>
            <a:lvl3pPr marL="630936" indent="-173736">
              <a:lnSpc>
                <a:spcPct val="100000"/>
              </a:lnSpc>
              <a:spcBef>
                <a:spcPts val="600"/>
              </a:spcBef>
              <a:spcAft>
                <a:spcPts val="300"/>
              </a:spcAft>
              <a:buClr>
                <a:schemeClr val="tx2"/>
              </a:buClr>
              <a:buFont typeface="Arial"/>
              <a:buChar char="•"/>
              <a:defRPr sz="1400">
                <a:latin typeface="Verdana"/>
                <a:cs typeface="Verdana"/>
              </a:defRPr>
            </a:lvl3pPr>
            <a:lvl4pPr marL="859536" indent="-173736">
              <a:lnSpc>
                <a:spcPct val="100000"/>
              </a:lnSpc>
              <a:spcBef>
                <a:spcPts val="600"/>
              </a:spcBef>
              <a:spcAft>
                <a:spcPts val="300"/>
              </a:spcAft>
              <a:defRPr sz="1200">
                <a:latin typeface="Verdana"/>
                <a:cs typeface="Verdana"/>
              </a:defRPr>
            </a:lvl4pPr>
            <a:lvl5pPr marL="1088136" indent="-173736">
              <a:lnSpc>
                <a:spcPct val="100000"/>
              </a:lnSpc>
              <a:spcBef>
                <a:spcPts val="600"/>
              </a:spcBef>
              <a:spcAft>
                <a:spcPts val="300"/>
              </a:spcAft>
              <a:buClr>
                <a:schemeClr val="tx2"/>
              </a:buClr>
              <a:buFont typeface="Arial"/>
              <a:buChar char="»"/>
              <a:defRPr sz="1200">
                <a:latin typeface="Verdana"/>
                <a:cs typeface="Verdana"/>
              </a:defRPr>
            </a:lvl5pPr>
          </a:lstStyle>
          <a:p>
            <a:pPr lvl="0"/>
            <a:r>
              <a:rPr lang="en-US" dirty="0"/>
              <a:t>Click to edit Master text styles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2"/>
          <p:cNvSpPr>
            <a:spLocks noGrp="1"/>
          </p:cNvSpPr>
          <p:nvPr>
            <p:ph type="body" sz="quarter" idx="15"/>
          </p:nvPr>
        </p:nvSpPr>
        <p:spPr>
          <a:xfrm>
            <a:off x="5927271" y="2133601"/>
            <a:ext cx="2581729" cy="3046186"/>
          </a:xfrm>
          <a:prstGeom prst="rect">
            <a:avLst/>
          </a:prstGeom>
          <a:noFill/>
        </p:spPr>
        <p:txBody>
          <a:bodyPr>
            <a:normAutofit/>
          </a:bodyPr>
          <a:lstStyle>
            <a:lvl1pPr marL="173736" indent="-173736">
              <a:lnSpc>
                <a:spcPct val="100000"/>
              </a:lnSpc>
              <a:spcBef>
                <a:spcPts val="600"/>
              </a:spcBef>
              <a:spcAft>
                <a:spcPts val="300"/>
              </a:spcAft>
              <a:buClrTx/>
              <a:defRPr sz="1400">
                <a:solidFill>
                  <a:srgbClr val="FFFFFF"/>
                </a:solidFill>
                <a:latin typeface="Verdana"/>
                <a:cs typeface="Verdana"/>
              </a:defRPr>
            </a:lvl1pPr>
            <a:lvl2pPr marL="402336" indent="-173736">
              <a:lnSpc>
                <a:spcPct val="100000"/>
              </a:lnSpc>
              <a:spcBef>
                <a:spcPts val="600"/>
              </a:spcBef>
              <a:spcAft>
                <a:spcPts val="300"/>
              </a:spcAft>
              <a:buClrTx/>
              <a:defRPr sz="1200">
                <a:solidFill>
                  <a:srgbClr val="FFFFFF"/>
                </a:solidFill>
                <a:latin typeface="Verdana"/>
                <a:cs typeface="Verdana"/>
              </a:defRPr>
            </a:lvl2pPr>
            <a:lvl3pPr marL="630936" indent="-173736">
              <a:lnSpc>
                <a:spcPct val="100000"/>
              </a:lnSpc>
              <a:spcBef>
                <a:spcPts val="600"/>
              </a:spcBef>
              <a:spcAft>
                <a:spcPts val="300"/>
              </a:spcAft>
              <a:buClrTx/>
              <a:buFont typeface="Arial"/>
              <a:buChar char="•"/>
              <a:defRPr sz="1100">
                <a:solidFill>
                  <a:srgbClr val="FFFFFF"/>
                </a:solidFill>
                <a:latin typeface="Verdana"/>
                <a:cs typeface="Verdana"/>
              </a:defRPr>
            </a:lvl3pPr>
            <a:lvl4pPr marL="859536" indent="-173736">
              <a:lnSpc>
                <a:spcPct val="100000"/>
              </a:lnSpc>
              <a:spcBef>
                <a:spcPts val="600"/>
              </a:spcBef>
              <a:spcAft>
                <a:spcPts val="300"/>
              </a:spcAft>
              <a:buClrTx/>
              <a:defRPr sz="1050">
                <a:solidFill>
                  <a:srgbClr val="FFFFFF"/>
                </a:solidFill>
                <a:latin typeface="Verdana"/>
                <a:cs typeface="Verdana"/>
              </a:defRPr>
            </a:lvl4pPr>
            <a:lvl5pPr marL="1088136" indent="-173736">
              <a:lnSpc>
                <a:spcPct val="100000"/>
              </a:lnSpc>
              <a:spcBef>
                <a:spcPts val="600"/>
              </a:spcBef>
              <a:spcAft>
                <a:spcPts val="300"/>
              </a:spcAft>
              <a:buClrTx/>
              <a:buFont typeface="Arial"/>
              <a:buChar char="»"/>
              <a:defRPr sz="1050">
                <a:solidFill>
                  <a:srgbClr val="FFFFFF"/>
                </a:solidFill>
                <a:latin typeface="Verdana"/>
                <a:cs typeface="Verdan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descr="beazley_footerlin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807012"/>
            <a:ext cx="9144000" cy="646176"/>
          </a:xfrm>
          <a:prstGeom prst="rect">
            <a:avLst/>
          </a:prstGeom>
        </p:spPr>
      </p:pic>
      <p:sp>
        <p:nvSpPr>
          <p:cNvPr id="16" name="Title 6"/>
          <p:cNvSpPr>
            <a:spLocks noGrp="1"/>
          </p:cNvSpPr>
          <p:nvPr>
            <p:ph type="title" hasCustomPrompt="1"/>
          </p:nvPr>
        </p:nvSpPr>
        <p:spPr>
          <a:xfrm>
            <a:off x="457200" y="274639"/>
            <a:ext cx="8229600" cy="660081"/>
          </a:xfrm>
          <a:prstGeom prst="rect">
            <a:avLst/>
          </a:prstGeom>
        </p:spPr>
        <p:txBody>
          <a:bodyPr anchor="ctr">
            <a:normAutofit/>
          </a:bodyPr>
          <a:lstStyle>
            <a:lvl1pPr algn="l">
              <a:defRPr sz="3600">
                <a:solidFill>
                  <a:srgbClr val="AC2973"/>
                </a:solidFill>
                <a:latin typeface="Times New Roman"/>
                <a:cs typeface="Times New Roman"/>
              </a:defRPr>
            </a:lvl1pPr>
          </a:lstStyle>
          <a:p>
            <a:r>
              <a:rPr lang="en-US" dirty="0"/>
              <a:t>Title</a:t>
            </a:r>
          </a:p>
        </p:txBody>
      </p:sp>
      <p:sp>
        <p:nvSpPr>
          <p:cNvPr id="17" name="Text Placeholder 8"/>
          <p:cNvSpPr>
            <a:spLocks noGrp="1"/>
          </p:cNvSpPr>
          <p:nvPr>
            <p:ph type="body" sz="quarter" idx="13" hasCustomPrompt="1"/>
          </p:nvPr>
        </p:nvSpPr>
        <p:spPr>
          <a:xfrm>
            <a:off x="457200" y="934720"/>
            <a:ext cx="8229600" cy="345439"/>
          </a:xfrm>
          <a:prstGeom prst="rect">
            <a:avLst/>
          </a:prstGeom>
        </p:spPr>
        <p:txBody>
          <a:bodyPr anchor="ctr">
            <a:noAutofit/>
          </a:bodyPr>
          <a:lstStyle>
            <a:lvl1pPr marL="0" indent="0">
              <a:buNone/>
              <a:defRPr sz="1800">
                <a:latin typeface="Verdana"/>
                <a:cs typeface="Verdana"/>
              </a:defRPr>
            </a:lvl1pPr>
            <a:lvl2pPr marL="457200" indent="0">
              <a:buNone/>
              <a:defRPr sz="1600">
                <a:latin typeface="Verdana"/>
                <a:cs typeface="Verdana"/>
              </a:defRPr>
            </a:lvl2pPr>
            <a:lvl3pPr marL="914400" indent="0">
              <a:buNone/>
              <a:defRPr sz="1600">
                <a:latin typeface="Verdana"/>
                <a:cs typeface="Verdana"/>
              </a:defRPr>
            </a:lvl3pPr>
            <a:lvl4pPr marL="1371600" indent="0">
              <a:buNone/>
              <a:defRPr sz="1600">
                <a:latin typeface="Verdana"/>
                <a:cs typeface="Verdana"/>
              </a:defRPr>
            </a:lvl4pPr>
            <a:lvl5pPr marL="1828800" indent="0">
              <a:buNone/>
              <a:defRPr sz="1600">
                <a:latin typeface="Verdana"/>
                <a:cs typeface="Verdana"/>
              </a:defRPr>
            </a:lvl5pPr>
          </a:lstStyle>
          <a:p>
            <a:pPr lvl="0"/>
            <a:r>
              <a:rPr lang="en-US" dirty="0"/>
              <a:t>Subtitle</a:t>
            </a:r>
          </a:p>
        </p:txBody>
      </p:sp>
      <p:cxnSp>
        <p:nvCxnSpPr>
          <p:cNvPr id="18" name="Straight Connector 17"/>
          <p:cNvCxnSpPr/>
          <p:nvPr userDrawn="1"/>
        </p:nvCxnSpPr>
        <p:spPr>
          <a:xfrm>
            <a:off x="457200" y="1361440"/>
            <a:ext cx="82296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0" name="Slide Number Placeholder 4"/>
          <p:cNvSpPr>
            <a:spLocks noGrp="1"/>
          </p:cNvSpPr>
          <p:nvPr>
            <p:ph type="sldNum" sz="quarter" idx="12"/>
          </p:nvPr>
        </p:nvSpPr>
        <p:spPr>
          <a:xfrm>
            <a:off x="6553200" y="6268720"/>
            <a:ext cx="2133600" cy="589280"/>
          </a:xfrm>
          <a:prstGeom prst="rect">
            <a:avLst/>
          </a:prstGeom>
        </p:spPr>
        <p:txBody>
          <a:bodyPr/>
          <a:lstStyle>
            <a:lvl1pPr algn="r">
              <a:defRPr sz="1400">
                <a:solidFill>
                  <a:schemeClr val="tx1"/>
                </a:solidFill>
                <a:latin typeface="Verdana"/>
                <a:cs typeface="Verdana"/>
              </a:defRPr>
            </a:lvl1pPr>
          </a:lstStyle>
          <a:p>
            <a:fld id="{517EF3EC-CC20-2E4D-A85A-775F66D463CA}" type="slidenum">
              <a:rPr lang="en-US" smtClean="0"/>
              <a:pPr/>
              <a:t>‹#›</a:t>
            </a:fld>
            <a:endParaRPr lang="en-US" dirty="0"/>
          </a:p>
        </p:txBody>
      </p:sp>
    </p:spTree>
    <p:extLst>
      <p:ext uri="{BB962C8B-B14F-4D97-AF65-F5344CB8AC3E}">
        <p14:creationId xmlns:p14="http://schemas.microsoft.com/office/powerpoint/2010/main" val="2569355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Three Column Boxes">
    <p:spTree>
      <p:nvGrpSpPr>
        <p:cNvPr id="1" name=""/>
        <p:cNvGrpSpPr/>
        <p:nvPr/>
      </p:nvGrpSpPr>
      <p:grpSpPr>
        <a:xfrm>
          <a:off x="0" y="0"/>
          <a:ext cx="0" cy="0"/>
          <a:chOff x="0" y="0"/>
          <a:chExt cx="0" cy="0"/>
        </a:xfrm>
      </p:grpSpPr>
      <p:sp>
        <p:nvSpPr>
          <p:cNvPr id="10" name="Rectangle 2"/>
          <p:cNvSpPr/>
          <p:nvPr userDrawn="1"/>
        </p:nvSpPr>
        <p:spPr>
          <a:xfrm>
            <a:off x="457200" y="1737361"/>
            <a:ext cx="2387600" cy="2361974"/>
          </a:xfrm>
          <a:custGeom>
            <a:avLst/>
            <a:gdLst>
              <a:gd name="connsiteX0" fmla="*/ 0 w 2980871"/>
              <a:gd name="connsiteY0" fmla="*/ 0 h 3414713"/>
              <a:gd name="connsiteX1" fmla="*/ 2980871 w 2980871"/>
              <a:gd name="connsiteY1" fmla="*/ 0 h 3414713"/>
              <a:gd name="connsiteX2" fmla="*/ 2980871 w 2980871"/>
              <a:gd name="connsiteY2" fmla="*/ 3414713 h 3414713"/>
              <a:gd name="connsiteX3" fmla="*/ 0 w 2980871"/>
              <a:gd name="connsiteY3" fmla="*/ 3414713 h 3414713"/>
              <a:gd name="connsiteX4" fmla="*/ 0 w 2980871"/>
              <a:gd name="connsiteY4" fmla="*/ 0 h 3414713"/>
              <a:gd name="connsiteX0" fmla="*/ 526143 w 2980871"/>
              <a:gd name="connsiteY0" fmla="*/ 907143 h 3414713"/>
              <a:gd name="connsiteX1" fmla="*/ 2980871 w 2980871"/>
              <a:gd name="connsiteY1" fmla="*/ 0 h 3414713"/>
              <a:gd name="connsiteX2" fmla="*/ 2980871 w 2980871"/>
              <a:gd name="connsiteY2" fmla="*/ 3414713 h 3414713"/>
              <a:gd name="connsiteX3" fmla="*/ 0 w 2980871"/>
              <a:gd name="connsiteY3" fmla="*/ 3414713 h 3414713"/>
              <a:gd name="connsiteX4" fmla="*/ 526143 w 2980871"/>
              <a:gd name="connsiteY4" fmla="*/ 907143 h 3414713"/>
              <a:gd name="connsiteX0" fmla="*/ 9072 w 2980871"/>
              <a:gd name="connsiteY0" fmla="*/ 172357 h 3414713"/>
              <a:gd name="connsiteX1" fmla="*/ 2980871 w 2980871"/>
              <a:gd name="connsiteY1" fmla="*/ 0 h 3414713"/>
              <a:gd name="connsiteX2" fmla="*/ 2980871 w 2980871"/>
              <a:gd name="connsiteY2" fmla="*/ 3414713 h 3414713"/>
              <a:gd name="connsiteX3" fmla="*/ 0 w 2980871"/>
              <a:gd name="connsiteY3" fmla="*/ 3414713 h 3414713"/>
              <a:gd name="connsiteX4" fmla="*/ 9072 w 2980871"/>
              <a:gd name="connsiteY4" fmla="*/ 172357 h 3414713"/>
              <a:gd name="connsiteX0" fmla="*/ 0 w 2971799"/>
              <a:gd name="connsiteY0" fmla="*/ 172357 h 3414713"/>
              <a:gd name="connsiteX1" fmla="*/ 2971799 w 2971799"/>
              <a:gd name="connsiteY1" fmla="*/ 0 h 3414713"/>
              <a:gd name="connsiteX2" fmla="*/ 2971799 w 2971799"/>
              <a:gd name="connsiteY2" fmla="*/ 3414713 h 3414713"/>
              <a:gd name="connsiteX3" fmla="*/ 1006928 w 2971799"/>
              <a:gd name="connsiteY3" fmla="*/ 3387499 h 3414713"/>
              <a:gd name="connsiteX4" fmla="*/ 0 w 2971799"/>
              <a:gd name="connsiteY4" fmla="*/ 172357 h 3414713"/>
              <a:gd name="connsiteX0" fmla="*/ 1 w 2971800"/>
              <a:gd name="connsiteY0" fmla="*/ 172357 h 3469142"/>
              <a:gd name="connsiteX1" fmla="*/ 2971800 w 2971800"/>
              <a:gd name="connsiteY1" fmla="*/ 0 h 3469142"/>
              <a:gd name="connsiteX2" fmla="*/ 2971800 w 2971800"/>
              <a:gd name="connsiteY2" fmla="*/ 3414713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08300 w 2971800"/>
              <a:gd name="connsiteY2" fmla="*/ 2788784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71800 w 2971800"/>
              <a:gd name="connsiteY2" fmla="*/ 3405641 h 3469142"/>
              <a:gd name="connsiteX3" fmla="*/ 0 w 2971800"/>
              <a:gd name="connsiteY3" fmla="*/ 3469142 h 3469142"/>
              <a:gd name="connsiteX4" fmla="*/ 1 w 2971800"/>
              <a:gd name="connsiteY4" fmla="*/ 172357 h 3469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00" h="3469142">
                <a:moveTo>
                  <a:pt x="1" y="172357"/>
                </a:moveTo>
                <a:lnTo>
                  <a:pt x="2971800" y="0"/>
                </a:lnTo>
                <a:lnTo>
                  <a:pt x="2971800" y="3405641"/>
                </a:lnTo>
                <a:lnTo>
                  <a:pt x="0" y="3469142"/>
                </a:lnTo>
                <a:cubicBezTo>
                  <a:pt x="0" y="2370214"/>
                  <a:pt x="1" y="1271285"/>
                  <a:pt x="1" y="17235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2"/>
          <p:cNvSpPr/>
          <p:nvPr userDrawn="1"/>
        </p:nvSpPr>
        <p:spPr>
          <a:xfrm>
            <a:off x="3397432" y="1737361"/>
            <a:ext cx="2387599" cy="2319640"/>
          </a:xfrm>
          <a:custGeom>
            <a:avLst/>
            <a:gdLst>
              <a:gd name="connsiteX0" fmla="*/ 0 w 2980871"/>
              <a:gd name="connsiteY0" fmla="*/ 0 h 3414713"/>
              <a:gd name="connsiteX1" fmla="*/ 2980871 w 2980871"/>
              <a:gd name="connsiteY1" fmla="*/ 0 h 3414713"/>
              <a:gd name="connsiteX2" fmla="*/ 2980871 w 2980871"/>
              <a:gd name="connsiteY2" fmla="*/ 3414713 h 3414713"/>
              <a:gd name="connsiteX3" fmla="*/ 0 w 2980871"/>
              <a:gd name="connsiteY3" fmla="*/ 3414713 h 3414713"/>
              <a:gd name="connsiteX4" fmla="*/ 0 w 2980871"/>
              <a:gd name="connsiteY4" fmla="*/ 0 h 3414713"/>
              <a:gd name="connsiteX0" fmla="*/ 526143 w 2980871"/>
              <a:gd name="connsiteY0" fmla="*/ 907143 h 3414713"/>
              <a:gd name="connsiteX1" fmla="*/ 2980871 w 2980871"/>
              <a:gd name="connsiteY1" fmla="*/ 0 h 3414713"/>
              <a:gd name="connsiteX2" fmla="*/ 2980871 w 2980871"/>
              <a:gd name="connsiteY2" fmla="*/ 3414713 h 3414713"/>
              <a:gd name="connsiteX3" fmla="*/ 0 w 2980871"/>
              <a:gd name="connsiteY3" fmla="*/ 3414713 h 3414713"/>
              <a:gd name="connsiteX4" fmla="*/ 526143 w 2980871"/>
              <a:gd name="connsiteY4" fmla="*/ 907143 h 3414713"/>
              <a:gd name="connsiteX0" fmla="*/ 9072 w 2980871"/>
              <a:gd name="connsiteY0" fmla="*/ 172357 h 3414713"/>
              <a:gd name="connsiteX1" fmla="*/ 2980871 w 2980871"/>
              <a:gd name="connsiteY1" fmla="*/ 0 h 3414713"/>
              <a:gd name="connsiteX2" fmla="*/ 2980871 w 2980871"/>
              <a:gd name="connsiteY2" fmla="*/ 3414713 h 3414713"/>
              <a:gd name="connsiteX3" fmla="*/ 0 w 2980871"/>
              <a:gd name="connsiteY3" fmla="*/ 3414713 h 3414713"/>
              <a:gd name="connsiteX4" fmla="*/ 9072 w 2980871"/>
              <a:gd name="connsiteY4" fmla="*/ 172357 h 3414713"/>
              <a:gd name="connsiteX0" fmla="*/ 0 w 2971799"/>
              <a:gd name="connsiteY0" fmla="*/ 172357 h 3414713"/>
              <a:gd name="connsiteX1" fmla="*/ 2971799 w 2971799"/>
              <a:gd name="connsiteY1" fmla="*/ 0 h 3414713"/>
              <a:gd name="connsiteX2" fmla="*/ 2971799 w 2971799"/>
              <a:gd name="connsiteY2" fmla="*/ 3414713 h 3414713"/>
              <a:gd name="connsiteX3" fmla="*/ 1006928 w 2971799"/>
              <a:gd name="connsiteY3" fmla="*/ 3387499 h 3414713"/>
              <a:gd name="connsiteX4" fmla="*/ 0 w 2971799"/>
              <a:gd name="connsiteY4" fmla="*/ 172357 h 3414713"/>
              <a:gd name="connsiteX0" fmla="*/ 1 w 2971800"/>
              <a:gd name="connsiteY0" fmla="*/ 172357 h 3469142"/>
              <a:gd name="connsiteX1" fmla="*/ 2971800 w 2971800"/>
              <a:gd name="connsiteY1" fmla="*/ 0 h 3469142"/>
              <a:gd name="connsiteX2" fmla="*/ 2971800 w 2971800"/>
              <a:gd name="connsiteY2" fmla="*/ 3414713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08300 w 2971800"/>
              <a:gd name="connsiteY2" fmla="*/ 2788784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71800 w 2971800"/>
              <a:gd name="connsiteY2" fmla="*/ 3405641 h 3469142"/>
              <a:gd name="connsiteX3" fmla="*/ 0 w 2971800"/>
              <a:gd name="connsiteY3" fmla="*/ 3469142 h 3469142"/>
              <a:gd name="connsiteX4" fmla="*/ 1 w 2971800"/>
              <a:gd name="connsiteY4" fmla="*/ 172357 h 3469142"/>
              <a:gd name="connsiteX0" fmla="*/ 1 w 2971800"/>
              <a:gd name="connsiteY0" fmla="*/ -1 h 3296784"/>
              <a:gd name="connsiteX1" fmla="*/ 2971800 w 2971800"/>
              <a:gd name="connsiteY1" fmla="*/ 56242 h 3296784"/>
              <a:gd name="connsiteX2" fmla="*/ 2971800 w 2971800"/>
              <a:gd name="connsiteY2" fmla="*/ 3233283 h 3296784"/>
              <a:gd name="connsiteX3" fmla="*/ 0 w 2971800"/>
              <a:gd name="connsiteY3" fmla="*/ 3296784 h 3296784"/>
              <a:gd name="connsiteX4" fmla="*/ 1 w 2971800"/>
              <a:gd name="connsiteY4" fmla="*/ -1 h 3296784"/>
              <a:gd name="connsiteX0" fmla="*/ 0 w 2971799"/>
              <a:gd name="connsiteY0" fmla="*/ 1 h 3233285"/>
              <a:gd name="connsiteX1" fmla="*/ 2971799 w 2971799"/>
              <a:gd name="connsiteY1" fmla="*/ 56244 h 3233285"/>
              <a:gd name="connsiteX2" fmla="*/ 2971799 w 2971799"/>
              <a:gd name="connsiteY2" fmla="*/ 3233285 h 3233285"/>
              <a:gd name="connsiteX3" fmla="*/ 12645 w 2971799"/>
              <a:gd name="connsiteY3" fmla="*/ 3129146 h 3233285"/>
              <a:gd name="connsiteX4" fmla="*/ 0 w 2971799"/>
              <a:gd name="connsiteY4" fmla="*/ 1 h 3233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799" h="3233285">
                <a:moveTo>
                  <a:pt x="0" y="1"/>
                </a:moveTo>
                <a:lnTo>
                  <a:pt x="2971799" y="56244"/>
                </a:lnTo>
                <a:lnTo>
                  <a:pt x="2971799" y="3233285"/>
                </a:lnTo>
                <a:lnTo>
                  <a:pt x="12645" y="3129146"/>
                </a:lnTo>
                <a:cubicBezTo>
                  <a:pt x="12645" y="2030218"/>
                  <a:pt x="0" y="1098929"/>
                  <a:pt x="0" y="1"/>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2"/>
          <p:cNvSpPr/>
          <p:nvPr userDrawn="1"/>
        </p:nvSpPr>
        <p:spPr>
          <a:xfrm>
            <a:off x="6299200" y="1737360"/>
            <a:ext cx="2387600" cy="2361975"/>
          </a:xfrm>
          <a:custGeom>
            <a:avLst/>
            <a:gdLst>
              <a:gd name="connsiteX0" fmla="*/ 0 w 2980871"/>
              <a:gd name="connsiteY0" fmla="*/ 0 h 3414713"/>
              <a:gd name="connsiteX1" fmla="*/ 2980871 w 2980871"/>
              <a:gd name="connsiteY1" fmla="*/ 0 h 3414713"/>
              <a:gd name="connsiteX2" fmla="*/ 2980871 w 2980871"/>
              <a:gd name="connsiteY2" fmla="*/ 3414713 h 3414713"/>
              <a:gd name="connsiteX3" fmla="*/ 0 w 2980871"/>
              <a:gd name="connsiteY3" fmla="*/ 3414713 h 3414713"/>
              <a:gd name="connsiteX4" fmla="*/ 0 w 2980871"/>
              <a:gd name="connsiteY4" fmla="*/ 0 h 3414713"/>
              <a:gd name="connsiteX0" fmla="*/ 526143 w 2980871"/>
              <a:gd name="connsiteY0" fmla="*/ 907143 h 3414713"/>
              <a:gd name="connsiteX1" fmla="*/ 2980871 w 2980871"/>
              <a:gd name="connsiteY1" fmla="*/ 0 h 3414713"/>
              <a:gd name="connsiteX2" fmla="*/ 2980871 w 2980871"/>
              <a:gd name="connsiteY2" fmla="*/ 3414713 h 3414713"/>
              <a:gd name="connsiteX3" fmla="*/ 0 w 2980871"/>
              <a:gd name="connsiteY3" fmla="*/ 3414713 h 3414713"/>
              <a:gd name="connsiteX4" fmla="*/ 526143 w 2980871"/>
              <a:gd name="connsiteY4" fmla="*/ 907143 h 3414713"/>
              <a:gd name="connsiteX0" fmla="*/ 9072 w 2980871"/>
              <a:gd name="connsiteY0" fmla="*/ 172357 h 3414713"/>
              <a:gd name="connsiteX1" fmla="*/ 2980871 w 2980871"/>
              <a:gd name="connsiteY1" fmla="*/ 0 h 3414713"/>
              <a:gd name="connsiteX2" fmla="*/ 2980871 w 2980871"/>
              <a:gd name="connsiteY2" fmla="*/ 3414713 h 3414713"/>
              <a:gd name="connsiteX3" fmla="*/ 0 w 2980871"/>
              <a:gd name="connsiteY3" fmla="*/ 3414713 h 3414713"/>
              <a:gd name="connsiteX4" fmla="*/ 9072 w 2980871"/>
              <a:gd name="connsiteY4" fmla="*/ 172357 h 3414713"/>
              <a:gd name="connsiteX0" fmla="*/ 0 w 2971799"/>
              <a:gd name="connsiteY0" fmla="*/ 172357 h 3414713"/>
              <a:gd name="connsiteX1" fmla="*/ 2971799 w 2971799"/>
              <a:gd name="connsiteY1" fmla="*/ 0 h 3414713"/>
              <a:gd name="connsiteX2" fmla="*/ 2971799 w 2971799"/>
              <a:gd name="connsiteY2" fmla="*/ 3414713 h 3414713"/>
              <a:gd name="connsiteX3" fmla="*/ 1006928 w 2971799"/>
              <a:gd name="connsiteY3" fmla="*/ 3387499 h 3414713"/>
              <a:gd name="connsiteX4" fmla="*/ 0 w 2971799"/>
              <a:gd name="connsiteY4" fmla="*/ 172357 h 3414713"/>
              <a:gd name="connsiteX0" fmla="*/ 1 w 2971800"/>
              <a:gd name="connsiteY0" fmla="*/ 172357 h 3469142"/>
              <a:gd name="connsiteX1" fmla="*/ 2971800 w 2971800"/>
              <a:gd name="connsiteY1" fmla="*/ 0 h 3469142"/>
              <a:gd name="connsiteX2" fmla="*/ 2971800 w 2971800"/>
              <a:gd name="connsiteY2" fmla="*/ 3414713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08300 w 2971800"/>
              <a:gd name="connsiteY2" fmla="*/ 2788784 h 3469142"/>
              <a:gd name="connsiteX3" fmla="*/ 0 w 2971800"/>
              <a:gd name="connsiteY3" fmla="*/ 3469142 h 3469142"/>
              <a:gd name="connsiteX4" fmla="*/ 1 w 2971800"/>
              <a:gd name="connsiteY4" fmla="*/ 172357 h 3469142"/>
              <a:gd name="connsiteX0" fmla="*/ 1 w 2971800"/>
              <a:gd name="connsiteY0" fmla="*/ 172357 h 3469142"/>
              <a:gd name="connsiteX1" fmla="*/ 2971800 w 2971800"/>
              <a:gd name="connsiteY1" fmla="*/ 0 h 3469142"/>
              <a:gd name="connsiteX2" fmla="*/ 2971800 w 2971800"/>
              <a:gd name="connsiteY2" fmla="*/ 3405641 h 3469142"/>
              <a:gd name="connsiteX3" fmla="*/ 0 w 2971800"/>
              <a:gd name="connsiteY3" fmla="*/ 3469142 h 3469142"/>
              <a:gd name="connsiteX4" fmla="*/ 1 w 2971800"/>
              <a:gd name="connsiteY4" fmla="*/ 172357 h 3469142"/>
              <a:gd name="connsiteX0" fmla="*/ 12647 w 2971800"/>
              <a:gd name="connsiteY0" fmla="*/ 35198 h 3469142"/>
              <a:gd name="connsiteX1" fmla="*/ 2971800 w 2971800"/>
              <a:gd name="connsiteY1" fmla="*/ 0 h 3469142"/>
              <a:gd name="connsiteX2" fmla="*/ 2971800 w 2971800"/>
              <a:gd name="connsiteY2" fmla="*/ 3405641 h 3469142"/>
              <a:gd name="connsiteX3" fmla="*/ 0 w 2971800"/>
              <a:gd name="connsiteY3" fmla="*/ 3469142 h 3469142"/>
              <a:gd name="connsiteX4" fmla="*/ 12647 w 2971800"/>
              <a:gd name="connsiteY4" fmla="*/ 35198 h 3469142"/>
              <a:gd name="connsiteX0" fmla="*/ 12647 w 2971800"/>
              <a:gd name="connsiteY0" fmla="*/ 0 h 3433944"/>
              <a:gd name="connsiteX1" fmla="*/ 2959154 w 2971800"/>
              <a:gd name="connsiteY1" fmla="*/ 162922 h 3433944"/>
              <a:gd name="connsiteX2" fmla="*/ 2971800 w 2971800"/>
              <a:gd name="connsiteY2" fmla="*/ 3370443 h 3433944"/>
              <a:gd name="connsiteX3" fmla="*/ 0 w 2971800"/>
              <a:gd name="connsiteY3" fmla="*/ 3433944 h 3433944"/>
              <a:gd name="connsiteX4" fmla="*/ 12647 w 2971800"/>
              <a:gd name="connsiteY4" fmla="*/ 0 h 3433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00" h="3433944">
                <a:moveTo>
                  <a:pt x="12647" y="0"/>
                </a:moveTo>
                <a:lnTo>
                  <a:pt x="2959154" y="162922"/>
                </a:lnTo>
                <a:cubicBezTo>
                  <a:pt x="2963369" y="1232096"/>
                  <a:pt x="2967585" y="2301269"/>
                  <a:pt x="2971800" y="3370443"/>
                </a:cubicBezTo>
                <a:lnTo>
                  <a:pt x="0" y="3433944"/>
                </a:lnTo>
                <a:cubicBezTo>
                  <a:pt x="0" y="2335016"/>
                  <a:pt x="12647" y="1098928"/>
                  <a:pt x="12647"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 Placeholder 12"/>
          <p:cNvSpPr>
            <a:spLocks noGrp="1"/>
          </p:cNvSpPr>
          <p:nvPr>
            <p:ph type="body" sz="quarter" idx="15" hasCustomPrompt="1"/>
          </p:nvPr>
        </p:nvSpPr>
        <p:spPr>
          <a:xfrm>
            <a:off x="457201" y="3058159"/>
            <a:ext cx="2387600" cy="1041175"/>
          </a:xfrm>
          <a:prstGeom prst="rect">
            <a:avLst/>
          </a:prstGeom>
        </p:spPr>
        <p:txBody>
          <a:bodyPr anchor="ctr">
            <a:normAutofit/>
          </a:bodyPr>
          <a:lstStyle>
            <a:lvl1pPr marL="0" indent="0" algn="ctr">
              <a:lnSpc>
                <a:spcPct val="95000"/>
              </a:lnSpc>
              <a:spcBef>
                <a:spcPts val="600"/>
              </a:spcBef>
              <a:spcAft>
                <a:spcPts val="300"/>
              </a:spcAft>
              <a:buClrTx/>
              <a:buNone/>
              <a:defRPr sz="1600">
                <a:solidFill>
                  <a:srgbClr val="FFFFFF"/>
                </a:solidFill>
                <a:latin typeface="Verdana"/>
                <a:cs typeface="Verdana"/>
              </a:defRPr>
            </a:lvl1pPr>
            <a:lvl2pPr marL="228600" indent="0" algn="ctr">
              <a:lnSpc>
                <a:spcPct val="95000"/>
              </a:lnSpc>
              <a:spcBef>
                <a:spcPts val="600"/>
              </a:spcBef>
              <a:spcAft>
                <a:spcPts val="300"/>
              </a:spcAft>
              <a:buClrTx/>
              <a:buNone/>
              <a:defRPr sz="1400">
                <a:solidFill>
                  <a:srgbClr val="FFFFFF"/>
                </a:solidFill>
                <a:latin typeface="Verdana"/>
                <a:cs typeface="Verdana"/>
              </a:defRPr>
            </a:lvl2pPr>
            <a:lvl3pPr marL="457200" indent="0" algn="ctr">
              <a:lnSpc>
                <a:spcPct val="95000"/>
              </a:lnSpc>
              <a:spcBef>
                <a:spcPts val="600"/>
              </a:spcBef>
              <a:spcAft>
                <a:spcPts val="300"/>
              </a:spcAft>
              <a:buClrTx/>
              <a:buFont typeface="Arial"/>
              <a:buNone/>
              <a:defRPr sz="1400">
                <a:solidFill>
                  <a:srgbClr val="FFFFFF"/>
                </a:solidFill>
                <a:latin typeface="Verdana"/>
                <a:cs typeface="Verdana"/>
              </a:defRPr>
            </a:lvl3pPr>
            <a:lvl4pPr marL="685800" indent="0" algn="ctr">
              <a:lnSpc>
                <a:spcPct val="95000"/>
              </a:lnSpc>
              <a:spcBef>
                <a:spcPts val="600"/>
              </a:spcBef>
              <a:spcAft>
                <a:spcPts val="300"/>
              </a:spcAft>
              <a:buClrTx/>
              <a:buNone/>
              <a:defRPr sz="1400">
                <a:solidFill>
                  <a:srgbClr val="FFFFFF"/>
                </a:solidFill>
                <a:latin typeface="Verdana"/>
                <a:cs typeface="Verdana"/>
              </a:defRPr>
            </a:lvl4pPr>
            <a:lvl5pPr marL="914400" indent="0" algn="ctr">
              <a:lnSpc>
                <a:spcPct val="95000"/>
              </a:lnSpc>
              <a:spcBef>
                <a:spcPts val="600"/>
              </a:spcBef>
              <a:spcAft>
                <a:spcPts val="300"/>
              </a:spcAft>
              <a:buClrTx/>
              <a:buFont typeface="Arial"/>
              <a:buNone/>
              <a:defRPr sz="1400">
                <a:solidFill>
                  <a:srgbClr val="FFFFFF"/>
                </a:solidFill>
                <a:latin typeface="Verdana"/>
                <a:cs typeface="Verdana"/>
              </a:defRPr>
            </a:lvl5pPr>
          </a:lstStyle>
          <a:p>
            <a:pPr lvl="0"/>
            <a:r>
              <a:rPr lang="en-US" dirty="0"/>
              <a:t>Text Here</a:t>
            </a:r>
          </a:p>
        </p:txBody>
      </p:sp>
      <p:sp>
        <p:nvSpPr>
          <p:cNvPr id="17" name="Text Placeholder 12"/>
          <p:cNvSpPr>
            <a:spLocks noGrp="1"/>
          </p:cNvSpPr>
          <p:nvPr>
            <p:ph type="body" sz="quarter" idx="17" hasCustomPrompt="1"/>
          </p:nvPr>
        </p:nvSpPr>
        <p:spPr>
          <a:xfrm>
            <a:off x="6299200" y="3058159"/>
            <a:ext cx="2387600" cy="1041175"/>
          </a:xfrm>
          <a:prstGeom prst="rect">
            <a:avLst/>
          </a:prstGeom>
        </p:spPr>
        <p:txBody>
          <a:bodyPr anchor="ctr">
            <a:normAutofit/>
          </a:bodyPr>
          <a:lstStyle>
            <a:lvl1pPr marL="0" indent="0" algn="ctr">
              <a:lnSpc>
                <a:spcPct val="95000"/>
              </a:lnSpc>
              <a:spcBef>
                <a:spcPts val="600"/>
              </a:spcBef>
              <a:spcAft>
                <a:spcPts val="300"/>
              </a:spcAft>
              <a:buClrTx/>
              <a:buNone/>
              <a:defRPr sz="1600">
                <a:solidFill>
                  <a:srgbClr val="FFFFFF"/>
                </a:solidFill>
                <a:latin typeface="Verdana"/>
                <a:cs typeface="Verdana"/>
              </a:defRPr>
            </a:lvl1pPr>
            <a:lvl2pPr marL="228600" indent="0" algn="ctr">
              <a:lnSpc>
                <a:spcPct val="95000"/>
              </a:lnSpc>
              <a:spcBef>
                <a:spcPts val="600"/>
              </a:spcBef>
              <a:spcAft>
                <a:spcPts val="300"/>
              </a:spcAft>
              <a:buClrTx/>
              <a:buNone/>
              <a:defRPr sz="1400">
                <a:solidFill>
                  <a:srgbClr val="FFFFFF"/>
                </a:solidFill>
                <a:latin typeface="Verdana"/>
                <a:cs typeface="Verdana"/>
              </a:defRPr>
            </a:lvl2pPr>
            <a:lvl3pPr marL="457200" indent="0" algn="ctr">
              <a:lnSpc>
                <a:spcPct val="95000"/>
              </a:lnSpc>
              <a:spcBef>
                <a:spcPts val="600"/>
              </a:spcBef>
              <a:spcAft>
                <a:spcPts val="300"/>
              </a:spcAft>
              <a:buClrTx/>
              <a:buFont typeface="Arial"/>
              <a:buNone/>
              <a:defRPr sz="1400">
                <a:solidFill>
                  <a:srgbClr val="FFFFFF"/>
                </a:solidFill>
                <a:latin typeface="Verdana"/>
                <a:cs typeface="Verdana"/>
              </a:defRPr>
            </a:lvl3pPr>
            <a:lvl4pPr marL="685800" indent="0" algn="ctr">
              <a:lnSpc>
                <a:spcPct val="95000"/>
              </a:lnSpc>
              <a:spcBef>
                <a:spcPts val="600"/>
              </a:spcBef>
              <a:spcAft>
                <a:spcPts val="300"/>
              </a:spcAft>
              <a:buClrTx/>
              <a:buNone/>
              <a:defRPr sz="1400">
                <a:solidFill>
                  <a:srgbClr val="FFFFFF"/>
                </a:solidFill>
                <a:latin typeface="Verdana"/>
                <a:cs typeface="Verdana"/>
              </a:defRPr>
            </a:lvl4pPr>
            <a:lvl5pPr marL="914400" indent="0" algn="ctr">
              <a:lnSpc>
                <a:spcPct val="95000"/>
              </a:lnSpc>
              <a:spcBef>
                <a:spcPts val="600"/>
              </a:spcBef>
              <a:spcAft>
                <a:spcPts val="300"/>
              </a:spcAft>
              <a:buClrTx/>
              <a:buFont typeface="Arial"/>
              <a:buNone/>
              <a:defRPr sz="1400">
                <a:solidFill>
                  <a:srgbClr val="FFFFFF"/>
                </a:solidFill>
                <a:latin typeface="Verdana"/>
                <a:cs typeface="Verdana"/>
              </a:defRPr>
            </a:lvl5pPr>
          </a:lstStyle>
          <a:p>
            <a:pPr lvl="0"/>
            <a:r>
              <a:rPr lang="en-US" dirty="0"/>
              <a:t>Text Here</a:t>
            </a:r>
          </a:p>
        </p:txBody>
      </p:sp>
      <p:sp>
        <p:nvSpPr>
          <p:cNvPr id="18" name="Text Placeholder 12"/>
          <p:cNvSpPr>
            <a:spLocks noGrp="1"/>
          </p:cNvSpPr>
          <p:nvPr>
            <p:ph type="body" sz="quarter" idx="18" hasCustomPrompt="1"/>
          </p:nvPr>
        </p:nvSpPr>
        <p:spPr>
          <a:xfrm>
            <a:off x="3397431" y="3058160"/>
            <a:ext cx="2387600" cy="1041175"/>
          </a:xfrm>
          <a:prstGeom prst="rect">
            <a:avLst/>
          </a:prstGeom>
        </p:spPr>
        <p:txBody>
          <a:bodyPr anchor="ctr">
            <a:normAutofit/>
          </a:bodyPr>
          <a:lstStyle>
            <a:lvl1pPr marL="0" indent="0" algn="ctr">
              <a:lnSpc>
                <a:spcPct val="95000"/>
              </a:lnSpc>
              <a:spcBef>
                <a:spcPts val="600"/>
              </a:spcBef>
              <a:spcAft>
                <a:spcPts val="300"/>
              </a:spcAft>
              <a:buClrTx/>
              <a:buNone/>
              <a:defRPr sz="1600">
                <a:solidFill>
                  <a:srgbClr val="FFFFFF"/>
                </a:solidFill>
                <a:latin typeface="Verdana"/>
                <a:cs typeface="Verdana"/>
              </a:defRPr>
            </a:lvl1pPr>
            <a:lvl2pPr marL="228600" indent="0" algn="ctr">
              <a:lnSpc>
                <a:spcPct val="95000"/>
              </a:lnSpc>
              <a:spcBef>
                <a:spcPts val="600"/>
              </a:spcBef>
              <a:spcAft>
                <a:spcPts val="300"/>
              </a:spcAft>
              <a:buClrTx/>
              <a:buNone/>
              <a:defRPr sz="1400">
                <a:solidFill>
                  <a:srgbClr val="FFFFFF"/>
                </a:solidFill>
                <a:latin typeface="Verdana"/>
                <a:cs typeface="Verdana"/>
              </a:defRPr>
            </a:lvl2pPr>
            <a:lvl3pPr marL="457200" indent="0" algn="ctr">
              <a:lnSpc>
                <a:spcPct val="95000"/>
              </a:lnSpc>
              <a:spcBef>
                <a:spcPts val="600"/>
              </a:spcBef>
              <a:spcAft>
                <a:spcPts val="300"/>
              </a:spcAft>
              <a:buClrTx/>
              <a:buFont typeface="Arial"/>
              <a:buNone/>
              <a:defRPr sz="1400">
                <a:solidFill>
                  <a:srgbClr val="FFFFFF"/>
                </a:solidFill>
                <a:latin typeface="Verdana"/>
                <a:cs typeface="Verdana"/>
              </a:defRPr>
            </a:lvl3pPr>
            <a:lvl4pPr marL="685800" indent="0" algn="ctr">
              <a:lnSpc>
                <a:spcPct val="95000"/>
              </a:lnSpc>
              <a:spcBef>
                <a:spcPts val="600"/>
              </a:spcBef>
              <a:spcAft>
                <a:spcPts val="300"/>
              </a:spcAft>
              <a:buClrTx/>
              <a:buNone/>
              <a:defRPr sz="1400">
                <a:solidFill>
                  <a:srgbClr val="FFFFFF"/>
                </a:solidFill>
                <a:latin typeface="Verdana"/>
                <a:cs typeface="Verdana"/>
              </a:defRPr>
            </a:lvl4pPr>
            <a:lvl5pPr marL="914400" indent="0" algn="ctr">
              <a:lnSpc>
                <a:spcPct val="95000"/>
              </a:lnSpc>
              <a:spcBef>
                <a:spcPts val="600"/>
              </a:spcBef>
              <a:spcAft>
                <a:spcPts val="300"/>
              </a:spcAft>
              <a:buClrTx/>
              <a:buFont typeface="Arial"/>
              <a:buNone/>
              <a:defRPr sz="1400">
                <a:solidFill>
                  <a:srgbClr val="FFFFFF"/>
                </a:solidFill>
                <a:latin typeface="Verdana"/>
                <a:cs typeface="Verdana"/>
              </a:defRPr>
            </a:lvl5pPr>
          </a:lstStyle>
          <a:p>
            <a:pPr lvl="0"/>
            <a:r>
              <a:rPr lang="en-US" dirty="0"/>
              <a:t>Text Here</a:t>
            </a:r>
          </a:p>
        </p:txBody>
      </p:sp>
      <p:sp>
        <p:nvSpPr>
          <p:cNvPr id="19" name="Text Placeholder 12"/>
          <p:cNvSpPr>
            <a:spLocks noGrp="1"/>
          </p:cNvSpPr>
          <p:nvPr>
            <p:ph type="body" sz="quarter" idx="14"/>
          </p:nvPr>
        </p:nvSpPr>
        <p:spPr>
          <a:xfrm>
            <a:off x="457200" y="4348479"/>
            <a:ext cx="8229600" cy="995045"/>
          </a:xfrm>
          <a:prstGeom prst="rect">
            <a:avLst/>
          </a:prstGeom>
        </p:spPr>
        <p:txBody>
          <a:bodyPr>
            <a:noAutofit/>
          </a:bodyPr>
          <a:lstStyle>
            <a:lvl1pPr marL="173736" indent="-173736">
              <a:lnSpc>
                <a:spcPct val="100000"/>
              </a:lnSpc>
              <a:spcBef>
                <a:spcPts val="600"/>
              </a:spcBef>
              <a:spcAft>
                <a:spcPts val="300"/>
              </a:spcAft>
              <a:buClr>
                <a:schemeClr val="tx2"/>
              </a:buClr>
              <a:defRPr sz="1800">
                <a:latin typeface="Verdana"/>
                <a:cs typeface="Verdana"/>
              </a:defRPr>
            </a:lvl1pPr>
            <a:lvl2pPr marL="402336" indent="-173736">
              <a:lnSpc>
                <a:spcPct val="100000"/>
              </a:lnSpc>
              <a:spcBef>
                <a:spcPts val="600"/>
              </a:spcBef>
              <a:spcAft>
                <a:spcPts val="300"/>
              </a:spcAft>
              <a:defRPr sz="1600">
                <a:latin typeface="Verdana"/>
                <a:cs typeface="Verdana"/>
              </a:defRPr>
            </a:lvl2pPr>
            <a:lvl3pPr marL="630936" indent="-173736">
              <a:lnSpc>
                <a:spcPct val="100000"/>
              </a:lnSpc>
              <a:spcBef>
                <a:spcPts val="600"/>
              </a:spcBef>
              <a:spcAft>
                <a:spcPts val="300"/>
              </a:spcAft>
              <a:buClr>
                <a:schemeClr val="tx2"/>
              </a:buClr>
              <a:buFont typeface="Arial"/>
              <a:buChar char="•"/>
              <a:defRPr sz="1400">
                <a:latin typeface="Verdana"/>
                <a:cs typeface="Verdana"/>
              </a:defRPr>
            </a:lvl3pPr>
            <a:lvl4pPr marL="859536" indent="-173736">
              <a:lnSpc>
                <a:spcPct val="100000"/>
              </a:lnSpc>
              <a:spcBef>
                <a:spcPts val="600"/>
              </a:spcBef>
              <a:spcAft>
                <a:spcPts val="300"/>
              </a:spcAft>
              <a:defRPr sz="1200">
                <a:latin typeface="Verdana"/>
                <a:cs typeface="Verdana"/>
              </a:defRPr>
            </a:lvl4pPr>
            <a:lvl5pPr marL="1088136" indent="-173736">
              <a:lnSpc>
                <a:spcPct val="100000"/>
              </a:lnSpc>
              <a:spcBef>
                <a:spcPts val="600"/>
              </a:spcBef>
              <a:spcAft>
                <a:spcPts val="300"/>
              </a:spcAft>
              <a:buClr>
                <a:schemeClr val="tx2"/>
              </a:buClr>
              <a:buFont typeface="Arial"/>
              <a:buChar char="»"/>
              <a:defRPr sz="1200">
                <a:latin typeface="Verdana"/>
                <a:cs typeface="Verdan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p:cNvSpPr>
            <a:spLocks noGrp="1"/>
          </p:cNvSpPr>
          <p:nvPr>
            <p:ph type="pic" sz="quarter" idx="19" hasCustomPrompt="1"/>
          </p:nvPr>
        </p:nvSpPr>
        <p:spPr>
          <a:xfrm>
            <a:off x="1117600" y="2235200"/>
            <a:ext cx="1036638" cy="822960"/>
          </a:xfrm>
          <a:prstGeom prst="rect">
            <a:avLst/>
          </a:prstGeom>
        </p:spPr>
        <p:txBody>
          <a:bodyPr>
            <a:normAutofit/>
          </a:bodyPr>
          <a:lstStyle>
            <a:lvl1pPr marL="0" indent="0" algn="ctr">
              <a:buNone/>
              <a:defRPr sz="1400"/>
            </a:lvl1pPr>
          </a:lstStyle>
          <a:p>
            <a:r>
              <a:rPr lang="en-US" dirty="0"/>
              <a:t>Icon Here</a:t>
            </a:r>
          </a:p>
        </p:txBody>
      </p:sp>
      <p:sp>
        <p:nvSpPr>
          <p:cNvPr id="20" name="Picture Placeholder 3"/>
          <p:cNvSpPr>
            <a:spLocks noGrp="1"/>
          </p:cNvSpPr>
          <p:nvPr>
            <p:ph type="pic" sz="quarter" idx="20" hasCustomPrompt="1"/>
          </p:nvPr>
        </p:nvSpPr>
        <p:spPr>
          <a:xfrm>
            <a:off x="4053840" y="2235200"/>
            <a:ext cx="1036638" cy="822960"/>
          </a:xfrm>
          <a:prstGeom prst="rect">
            <a:avLst/>
          </a:prstGeom>
        </p:spPr>
        <p:txBody>
          <a:bodyPr>
            <a:normAutofit/>
          </a:bodyPr>
          <a:lstStyle>
            <a:lvl1pPr marL="0" indent="0" algn="ctr">
              <a:buNone/>
              <a:defRPr sz="1400"/>
            </a:lvl1pPr>
          </a:lstStyle>
          <a:p>
            <a:r>
              <a:rPr lang="en-US" dirty="0"/>
              <a:t>Icon Here</a:t>
            </a:r>
          </a:p>
        </p:txBody>
      </p:sp>
      <p:sp>
        <p:nvSpPr>
          <p:cNvPr id="21" name="Picture Placeholder 3"/>
          <p:cNvSpPr>
            <a:spLocks noGrp="1"/>
          </p:cNvSpPr>
          <p:nvPr>
            <p:ph type="pic" sz="quarter" idx="21" hasCustomPrompt="1"/>
          </p:nvPr>
        </p:nvSpPr>
        <p:spPr>
          <a:xfrm>
            <a:off x="6969760" y="2235200"/>
            <a:ext cx="1036638" cy="822960"/>
          </a:xfrm>
          <a:prstGeom prst="rect">
            <a:avLst/>
          </a:prstGeom>
        </p:spPr>
        <p:txBody>
          <a:bodyPr>
            <a:normAutofit/>
          </a:bodyPr>
          <a:lstStyle>
            <a:lvl1pPr marL="0" indent="0" algn="ctr">
              <a:buNone/>
              <a:defRPr sz="1400"/>
            </a:lvl1pPr>
          </a:lstStyle>
          <a:p>
            <a:r>
              <a:rPr lang="en-US" dirty="0"/>
              <a:t>Icon Here</a:t>
            </a:r>
          </a:p>
        </p:txBody>
      </p:sp>
      <p:pic>
        <p:nvPicPr>
          <p:cNvPr id="23" name="Picture 22" descr="beazley_footerlin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807012"/>
            <a:ext cx="9144000" cy="646176"/>
          </a:xfrm>
          <a:prstGeom prst="rect">
            <a:avLst/>
          </a:prstGeom>
        </p:spPr>
      </p:pic>
      <p:sp>
        <p:nvSpPr>
          <p:cNvPr id="24" name="Title 6"/>
          <p:cNvSpPr>
            <a:spLocks noGrp="1"/>
          </p:cNvSpPr>
          <p:nvPr>
            <p:ph type="title" hasCustomPrompt="1"/>
          </p:nvPr>
        </p:nvSpPr>
        <p:spPr>
          <a:xfrm>
            <a:off x="457200" y="274639"/>
            <a:ext cx="8229600" cy="660081"/>
          </a:xfrm>
          <a:prstGeom prst="rect">
            <a:avLst/>
          </a:prstGeom>
        </p:spPr>
        <p:txBody>
          <a:bodyPr anchor="ctr">
            <a:normAutofit/>
          </a:bodyPr>
          <a:lstStyle>
            <a:lvl1pPr algn="l">
              <a:defRPr sz="3600">
                <a:solidFill>
                  <a:srgbClr val="AC2973"/>
                </a:solidFill>
                <a:latin typeface="Times New Roman"/>
                <a:cs typeface="Times New Roman"/>
              </a:defRPr>
            </a:lvl1pPr>
          </a:lstStyle>
          <a:p>
            <a:r>
              <a:rPr lang="en-US" dirty="0"/>
              <a:t>Title</a:t>
            </a:r>
          </a:p>
        </p:txBody>
      </p:sp>
      <p:sp>
        <p:nvSpPr>
          <p:cNvPr id="25" name="Text Placeholder 8"/>
          <p:cNvSpPr>
            <a:spLocks noGrp="1"/>
          </p:cNvSpPr>
          <p:nvPr>
            <p:ph type="body" sz="quarter" idx="13" hasCustomPrompt="1"/>
          </p:nvPr>
        </p:nvSpPr>
        <p:spPr>
          <a:xfrm>
            <a:off x="457200" y="934720"/>
            <a:ext cx="8229600" cy="345439"/>
          </a:xfrm>
          <a:prstGeom prst="rect">
            <a:avLst/>
          </a:prstGeom>
        </p:spPr>
        <p:txBody>
          <a:bodyPr anchor="ctr">
            <a:noAutofit/>
          </a:bodyPr>
          <a:lstStyle>
            <a:lvl1pPr marL="0" indent="0">
              <a:buNone/>
              <a:defRPr sz="1800">
                <a:latin typeface="Verdana"/>
                <a:cs typeface="Verdana"/>
              </a:defRPr>
            </a:lvl1pPr>
            <a:lvl2pPr marL="457200" indent="0">
              <a:buNone/>
              <a:defRPr sz="1600">
                <a:latin typeface="Verdana"/>
                <a:cs typeface="Verdana"/>
              </a:defRPr>
            </a:lvl2pPr>
            <a:lvl3pPr marL="914400" indent="0">
              <a:buNone/>
              <a:defRPr sz="1600">
                <a:latin typeface="Verdana"/>
                <a:cs typeface="Verdana"/>
              </a:defRPr>
            </a:lvl3pPr>
            <a:lvl4pPr marL="1371600" indent="0">
              <a:buNone/>
              <a:defRPr sz="1600">
                <a:latin typeface="Verdana"/>
                <a:cs typeface="Verdana"/>
              </a:defRPr>
            </a:lvl4pPr>
            <a:lvl5pPr marL="1828800" indent="0">
              <a:buNone/>
              <a:defRPr sz="1600">
                <a:latin typeface="Verdana"/>
                <a:cs typeface="Verdana"/>
              </a:defRPr>
            </a:lvl5pPr>
          </a:lstStyle>
          <a:p>
            <a:pPr lvl="0"/>
            <a:r>
              <a:rPr lang="en-US" dirty="0"/>
              <a:t>Subtitle</a:t>
            </a:r>
          </a:p>
        </p:txBody>
      </p:sp>
      <p:cxnSp>
        <p:nvCxnSpPr>
          <p:cNvPr id="26" name="Straight Connector 25"/>
          <p:cNvCxnSpPr/>
          <p:nvPr userDrawn="1"/>
        </p:nvCxnSpPr>
        <p:spPr>
          <a:xfrm>
            <a:off x="457200" y="1361440"/>
            <a:ext cx="82296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8" name="Slide Number Placeholder 4"/>
          <p:cNvSpPr>
            <a:spLocks noGrp="1"/>
          </p:cNvSpPr>
          <p:nvPr>
            <p:ph type="sldNum" sz="quarter" idx="12"/>
          </p:nvPr>
        </p:nvSpPr>
        <p:spPr>
          <a:xfrm>
            <a:off x="6553200" y="6268720"/>
            <a:ext cx="2133600" cy="589280"/>
          </a:xfrm>
          <a:prstGeom prst="rect">
            <a:avLst/>
          </a:prstGeom>
        </p:spPr>
        <p:txBody>
          <a:bodyPr/>
          <a:lstStyle>
            <a:lvl1pPr algn="r">
              <a:defRPr sz="1400">
                <a:solidFill>
                  <a:schemeClr val="tx1"/>
                </a:solidFill>
                <a:latin typeface="Verdana"/>
                <a:cs typeface="Verdana"/>
              </a:defRPr>
            </a:lvl1pPr>
          </a:lstStyle>
          <a:p>
            <a:fld id="{517EF3EC-CC20-2E4D-A85A-775F66D463CA}" type="slidenum">
              <a:rPr lang="en-US" smtClean="0"/>
              <a:pPr/>
              <a:t>‹#›</a:t>
            </a:fld>
            <a:endParaRPr lang="en-US" dirty="0"/>
          </a:p>
        </p:txBody>
      </p:sp>
    </p:spTree>
    <p:extLst>
      <p:ext uri="{BB962C8B-B14F-4D97-AF65-F5344CB8AC3E}">
        <p14:creationId xmlns:p14="http://schemas.microsoft.com/office/powerpoint/2010/main" val="1986536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Slide Full Image">
    <p:spTree>
      <p:nvGrpSpPr>
        <p:cNvPr id="1" name=""/>
        <p:cNvGrpSpPr/>
        <p:nvPr/>
      </p:nvGrpSpPr>
      <p:grpSpPr>
        <a:xfrm>
          <a:off x="0" y="0"/>
          <a:ext cx="0" cy="0"/>
          <a:chOff x="0" y="0"/>
          <a:chExt cx="0" cy="0"/>
        </a:xfrm>
      </p:grpSpPr>
      <p:sp>
        <p:nvSpPr>
          <p:cNvPr id="2" name="Rectangle 1"/>
          <p:cNvSpPr/>
          <p:nvPr userDrawn="1"/>
        </p:nvSpPr>
        <p:spPr>
          <a:xfrm>
            <a:off x="0" y="2814320"/>
            <a:ext cx="9144000" cy="344424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beazley_footerlin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027281"/>
            <a:ext cx="9144000" cy="646176"/>
          </a:xfrm>
          <a:prstGeom prst="rect">
            <a:avLst/>
          </a:prstGeom>
        </p:spPr>
      </p:pic>
      <p:sp>
        <p:nvSpPr>
          <p:cNvPr id="13" name="Rectangle 12"/>
          <p:cNvSpPr/>
          <p:nvPr userDrawn="1"/>
        </p:nvSpPr>
        <p:spPr>
          <a:xfrm>
            <a:off x="6587883" y="5459094"/>
            <a:ext cx="2098917" cy="7858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AC2973"/>
              </a:solidFill>
            </a:endParaRPr>
          </a:p>
        </p:txBody>
      </p:sp>
      <p:sp>
        <p:nvSpPr>
          <p:cNvPr id="15" name="Text Placeholder 14"/>
          <p:cNvSpPr>
            <a:spLocks noGrp="1"/>
          </p:cNvSpPr>
          <p:nvPr>
            <p:ph type="body" sz="quarter" idx="11" hasCustomPrompt="1"/>
          </p:nvPr>
        </p:nvSpPr>
        <p:spPr>
          <a:xfrm>
            <a:off x="6587883" y="5459094"/>
            <a:ext cx="2098917" cy="785813"/>
          </a:xfrm>
          <a:prstGeom prst="rect">
            <a:avLst/>
          </a:prstGeom>
        </p:spPr>
        <p:txBody>
          <a:bodyPr anchor="ctr">
            <a:noAutofit/>
          </a:bodyPr>
          <a:lstStyle>
            <a:lvl1pPr marL="0" indent="0" algn="ctr">
              <a:buNone/>
              <a:defRPr sz="1100">
                <a:solidFill>
                  <a:schemeClr val="bg1"/>
                </a:solidFill>
                <a:latin typeface="Verdana"/>
                <a:cs typeface="Verdana"/>
              </a:defRPr>
            </a:lvl1pPr>
            <a:lvl2pPr marL="457200" indent="0">
              <a:buNone/>
              <a:defRPr sz="800">
                <a:solidFill>
                  <a:schemeClr val="bg1"/>
                </a:solidFill>
                <a:latin typeface="Verdana"/>
                <a:cs typeface="Verdana"/>
              </a:defRPr>
            </a:lvl2pPr>
            <a:lvl3pPr marL="914400" indent="0">
              <a:buNone/>
              <a:defRPr sz="800">
                <a:solidFill>
                  <a:schemeClr val="bg1"/>
                </a:solidFill>
                <a:latin typeface="Verdana"/>
                <a:cs typeface="Verdana"/>
              </a:defRPr>
            </a:lvl3pPr>
            <a:lvl4pPr marL="1371600" indent="0">
              <a:buNone/>
              <a:defRPr sz="800">
                <a:solidFill>
                  <a:schemeClr val="bg1"/>
                </a:solidFill>
                <a:latin typeface="Verdana"/>
                <a:cs typeface="Verdana"/>
              </a:defRPr>
            </a:lvl4pPr>
          </a:lstStyle>
          <a:p>
            <a:pPr lvl="0"/>
            <a:r>
              <a:rPr lang="en-US" dirty="0"/>
              <a:t>Name of Audience</a:t>
            </a:r>
          </a:p>
          <a:p>
            <a:pPr lvl="0"/>
            <a:r>
              <a:rPr lang="en-US" dirty="0"/>
              <a:t>May 24, 2016</a:t>
            </a:r>
          </a:p>
        </p:txBody>
      </p:sp>
      <p:sp>
        <p:nvSpPr>
          <p:cNvPr id="16" name="Text Placeholder 10"/>
          <p:cNvSpPr>
            <a:spLocks noGrp="1"/>
          </p:cNvSpPr>
          <p:nvPr>
            <p:ph type="body" sz="quarter" idx="12" hasCustomPrompt="1"/>
          </p:nvPr>
        </p:nvSpPr>
        <p:spPr>
          <a:xfrm>
            <a:off x="457200" y="4148873"/>
            <a:ext cx="8229600" cy="490924"/>
          </a:xfrm>
          <a:prstGeom prst="rect">
            <a:avLst/>
          </a:prstGeom>
        </p:spPr>
        <p:txBody>
          <a:bodyPr anchor="ctr">
            <a:normAutofit/>
          </a:bodyPr>
          <a:lstStyle>
            <a:lvl1pPr marL="0" indent="0">
              <a:buNone/>
              <a:defRPr sz="2000">
                <a:latin typeface="Verdana"/>
                <a:cs typeface="Verdana"/>
              </a:defRPr>
            </a:lvl1pPr>
            <a:lvl2pPr marL="457200" indent="0">
              <a:buNone/>
              <a:defRPr>
                <a:latin typeface="Verdana"/>
                <a:cs typeface="Verdana"/>
              </a:defRPr>
            </a:lvl2pPr>
            <a:lvl3pPr marL="914400" indent="0">
              <a:buNone/>
              <a:defRPr>
                <a:latin typeface="Verdana"/>
                <a:cs typeface="Verdana"/>
              </a:defRPr>
            </a:lvl3pPr>
            <a:lvl4pPr marL="1371600" indent="0">
              <a:buNone/>
              <a:defRPr>
                <a:latin typeface="Verdana"/>
                <a:cs typeface="Verdana"/>
              </a:defRPr>
            </a:lvl4pPr>
            <a:lvl5pPr marL="1828800" indent="0">
              <a:buNone/>
              <a:defRPr>
                <a:latin typeface="Verdana"/>
                <a:cs typeface="Verdana"/>
              </a:defRPr>
            </a:lvl5pPr>
          </a:lstStyle>
          <a:p>
            <a:pPr lvl="0"/>
            <a:r>
              <a:rPr lang="en-US" dirty="0"/>
              <a:t>Presentation Subtitle (Optional)</a:t>
            </a:r>
          </a:p>
        </p:txBody>
      </p:sp>
      <p:sp>
        <p:nvSpPr>
          <p:cNvPr id="18" name="Title 2"/>
          <p:cNvSpPr>
            <a:spLocks noGrp="1"/>
          </p:cNvSpPr>
          <p:nvPr>
            <p:ph type="title"/>
          </p:nvPr>
        </p:nvSpPr>
        <p:spPr>
          <a:xfrm>
            <a:off x="457200" y="3261359"/>
            <a:ext cx="8229600" cy="887513"/>
          </a:xfrm>
          <a:prstGeom prst="rect">
            <a:avLst/>
          </a:prstGeom>
        </p:spPr>
        <p:txBody>
          <a:bodyPr vert="horz" anchor="ctr"/>
          <a:lstStyle>
            <a:lvl1pPr algn="l">
              <a:defRPr>
                <a:solidFill>
                  <a:schemeClr val="tx2"/>
                </a:solidFill>
                <a:latin typeface="Times New Roman"/>
                <a:cs typeface="Times New Roman"/>
              </a:defRPr>
            </a:lvl1pPr>
          </a:lstStyle>
          <a:p>
            <a:r>
              <a:rPr lang="en-US" dirty="0"/>
              <a:t>Click to edit Master title style</a:t>
            </a:r>
          </a:p>
        </p:txBody>
      </p:sp>
      <p:sp>
        <p:nvSpPr>
          <p:cNvPr id="4" name="Picture Placeholder 3"/>
          <p:cNvSpPr>
            <a:spLocks noGrp="1"/>
          </p:cNvSpPr>
          <p:nvPr>
            <p:ph type="pic" sz="quarter" idx="13"/>
          </p:nvPr>
        </p:nvSpPr>
        <p:spPr>
          <a:xfrm>
            <a:off x="0" y="0"/>
            <a:ext cx="9144000" cy="6858000"/>
          </a:xfrm>
          <a:prstGeom prst="rect">
            <a:avLst/>
          </a:prstGeom>
        </p:spPr>
        <p:txBody>
          <a:bodyPr vert="horz" anchor="t"/>
          <a:lstStyle>
            <a:lvl1pPr marL="0" indent="0" algn="ctr">
              <a:buNone/>
              <a:defRPr sz="2000" baseline="0"/>
            </a:lvl1pPr>
          </a:lstStyle>
          <a:p>
            <a:endParaRPr lang="en-US" dirty="0"/>
          </a:p>
          <a:p>
            <a:endParaRPr lang="en-US" dirty="0"/>
          </a:p>
          <a:p>
            <a:r>
              <a:rPr lang="en-US" dirty="0"/>
              <a:t>Insert Image Here</a:t>
            </a:r>
          </a:p>
        </p:txBody>
      </p:sp>
    </p:spTree>
    <p:extLst>
      <p:ext uri="{BB962C8B-B14F-4D97-AF65-F5344CB8AC3E}">
        <p14:creationId xmlns:p14="http://schemas.microsoft.com/office/powerpoint/2010/main" val="3285972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 Gray Bar">
    <p:spTree>
      <p:nvGrpSpPr>
        <p:cNvPr id="1" name=""/>
        <p:cNvGrpSpPr/>
        <p:nvPr/>
      </p:nvGrpSpPr>
      <p:grpSpPr>
        <a:xfrm>
          <a:off x="0" y="0"/>
          <a:ext cx="0" cy="0"/>
          <a:chOff x="0" y="0"/>
          <a:chExt cx="0" cy="0"/>
        </a:xfrm>
      </p:grpSpPr>
      <p:sp>
        <p:nvSpPr>
          <p:cNvPr id="14" name="Rectangle 13"/>
          <p:cNvSpPr/>
          <p:nvPr userDrawn="1"/>
        </p:nvSpPr>
        <p:spPr>
          <a:xfrm>
            <a:off x="0" y="1160611"/>
            <a:ext cx="9144000" cy="46924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0" y="-1"/>
            <a:ext cx="9144000" cy="116651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 Placeholder 14"/>
          <p:cNvSpPr>
            <a:spLocks noGrp="1"/>
          </p:cNvSpPr>
          <p:nvPr>
            <p:ph type="body" sz="quarter" idx="11" hasCustomPrompt="1"/>
          </p:nvPr>
        </p:nvSpPr>
        <p:spPr>
          <a:xfrm>
            <a:off x="448931" y="1166518"/>
            <a:ext cx="8197230" cy="469241"/>
          </a:xfrm>
          <a:prstGeom prst="rect">
            <a:avLst/>
          </a:prstGeom>
        </p:spPr>
        <p:txBody>
          <a:bodyPr anchor="ctr">
            <a:noAutofit/>
          </a:bodyPr>
          <a:lstStyle>
            <a:lvl1pPr marL="0" indent="0" algn="l">
              <a:buNone/>
              <a:defRPr lang="en-US" sz="1100" kern="1200" smtClean="0">
                <a:solidFill>
                  <a:schemeClr val="bg1"/>
                </a:solidFill>
                <a:latin typeface="Verdana"/>
                <a:cs typeface="Verdana"/>
              </a:defRPr>
            </a:lvl1pPr>
            <a:lvl2pPr marL="457200" indent="0">
              <a:buNone/>
              <a:defRPr sz="800">
                <a:solidFill>
                  <a:schemeClr val="bg1"/>
                </a:solidFill>
                <a:latin typeface="Verdana"/>
                <a:cs typeface="Verdana"/>
              </a:defRPr>
            </a:lvl2pPr>
            <a:lvl3pPr marL="914400" indent="0">
              <a:buNone/>
              <a:defRPr sz="800">
                <a:solidFill>
                  <a:schemeClr val="bg1"/>
                </a:solidFill>
                <a:latin typeface="Verdana"/>
                <a:cs typeface="Verdana"/>
              </a:defRPr>
            </a:lvl3pPr>
            <a:lvl4pPr marL="1371600" indent="0">
              <a:buNone/>
              <a:defRPr sz="800">
                <a:solidFill>
                  <a:schemeClr val="bg1"/>
                </a:solidFill>
                <a:latin typeface="Verdana"/>
                <a:cs typeface="Verdana"/>
              </a:defRPr>
            </a:lvl4pPr>
          </a:lstStyle>
          <a:p>
            <a:pPr lvl="0"/>
            <a:r>
              <a:rPr lang="en-US" sz="1100" kern="1200" dirty="0">
                <a:solidFill>
                  <a:schemeClr val="bg1"/>
                </a:solidFill>
                <a:latin typeface="Verdana"/>
                <a:ea typeface="+mn-ea"/>
                <a:cs typeface="Verdana"/>
              </a:rPr>
              <a:t>Name of Audience  |  May 24, 2016</a:t>
            </a:r>
            <a:endParaRPr lang="en-US" dirty="0"/>
          </a:p>
        </p:txBody>
      </p:sp>
      <p:pic>
        <p:nvPicPr>
          <p:cNvPr id="13" name="Picture 12" descr="beazleyline_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05944"/>
            <a:ext cx="9144000" cy="646176"/>
          </a:xfrm>
          <a:prstGeom prst="rect">
            <a:avLst/>
          </a:prstGeom>
        </p:spPr>
      </p:pic>
      <p:sp>
        <p:nvSpPr>
          <p:cNvPr id="19" name="Title 7"/>
          <p:cNvSpPr>
            <a:spLocks noGrp="1"/>
          </p:cNvSpPr>
          <p:nvPr>
            <p:ph type="title" hasCustomPrompt="1"/>
          </p:nvPr>
        </p:nvSpPr>
        <p:spPr>
          <a:xfrm>
            <a:off x="457200" y="3044642"/>
            <a:ext cx="8229600" cy="965349"/>
          </a:xfrm>
          <a:prstGeom prst="rect">
            <a:avLst/>
          </a:prstGeom>
        </p:spPr>
        <p:txBody>
          <a:bodyPr anchor="ctr"/>
          <a:lstStyle>
            <a:lvl1pPr algn="l">
              <a:defRPr baseline="0">
                <a:solidFill>
                  <a:schemeClr val="tx2"/>
                </a:solidFill>
                <a:latin typeface="Times New Roman"/>
                <a:cs typeface="Times New Roman"/>
              </a:defRPr>
            </a:lvl1pPr>
          </a:lstStyle>
          <a:p>
            <a:r>
              <a:rPr lang="en-US" dirty="0"/>
              <a:t>Presentation Title</a:t>
            </a:r>
          </a:p>
        </p:txBody>
      </p:sp>
      <p:sp>
        <p:nvSpPr>
          <p:cNvPr id="20" name="Text Placeholder 10"/>
          <p:cNvSpPr>
            <a:spLocks noGrp="1"/>
          </p:cNvSpPr>
          <p:nvPr>
            <p:ph type="body" sz="quarter" idx="10" hasCustomPrompt="1"/>
          </p:nvPr>
        </p:nvSpPr>
        <p:spPr>
          <a:xfrm>
            <a:off x="457200" y="4009991"/>
            <a:ext cx="8229600" cy="490924"/>
          </a:xfrm>
          <a:prstGeom prst="rect">
            <a:avLst/>
          </a:prstGeom>
        </p:spPr>
        <p:txBody>
          <a:bodyPr anchor="ctr">
            <a:normAutofit/>
          </a:bodyPr>
          <a:lstStyle>
            <a:lvl1pPr marL="0" indent="0">
              <a:buNone/>
              <a:defRPr sz="2000">
                <a:latin typeface="Verdana"/>
                <a:cs typeface="Verdana"/>
              </a:defRPr>
            </a:lvl1pPr>
            <a:lvl2pPr marL="457200" indent="0">
              <a:buNone/>
              <a:defRPr>
                <a:latin typeface="Verdana"/>
                <a:cs typeface="Verdana"/>
              </a:defRPr>
            </a:lvl2pPr>
            <a:lvl3pPr marL="914400" indent="0">
              <a:buNone/>
              <a:defRPr>
                <a:latin typeface="Verdana"/>
                <a:cs typeface="Verdana"/>
              </a:defRPr>
            </a:lvl3pPr>
            <a:lvl4pPr marL="1371600" indent="0">
              <a:buNone/>
              <a:defRPr>
                <a:latin typeface="Verdana"/>
                <a:cs typeface="Verdana"/>
              </a:defRPr>
            </a:lvl4pPr>
            <a:lvl5pPr marL="1828800" indent="0">
              <a:buNone/>
              <a:defRPr>
                <a:latin typeface="Verdana"/>
                <a:cs typeface="Verdana"/>
              </a:defRPr>
            </a:lvl5pPr>
          </a:lstStyle>
          <a:p>
            <a:pPr lvl="0"/>
            <a:r>
              <a:rPr lang="en-US" dirty="0"/>
              <a:t>Presentation Subtitle (Optional)</a:t>
            </a:r>
          </a:p>
        </p:txBody>
      </p:sp>
    </p:spTree>
    <p:extLst>
      <p:ext uri="{BB962C8B-B14F-4D97-AF65-F5344CB8AC3E}">
        <p14:creationId xmlns:p14="http://schemas.microsoft.com/office/powerpoint/2010/main" val="12932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ver Slide Gray Bar">
    <p:spTree>
      <p:nvGrpSpPr>
        <p:cNvPr id="1" name=""/>
        <p:cNvGrpSpPr/>
        <p:nvPr/>
      </p:nvGrpSpPr>
      <p:grpSpPr>
        <a:xfrm>
          <a:off x="0" y="0"/>
          <a:ext cx="0" cy="0"/>
          <a:chOff x="0" y="0"/>
          <a:chExt cx="0" cy="0"/>
        </a:xfrm>
      </p:grpSpPr>
      <p:sp>
        <p:nvSpPr>
          <p:cNvPr id="6" name="Rectangle 5"/>
          <p:cNvSpPr/>
          <p:nvPr userDrawn="1"/>
        </p:nvSpPr>
        <p:spPr>
          <a:xfrm>
            <a:off x="0" y="-1"/>
            <a:ext cx="9144000" cy="685800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1160611"/>
            <a:ext cx="9144000" cy="46924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 Placeholder 14"/>
          <p:cNvSpPr>
            <a:spLocks noGrp="1"/>
          </p:cNvSpPr>
          <p:nvPr>
            <p:ph type="body" sz="quarter" idx="11" hasCustomPrompt="1"/>
          </p:nvPr>
        </p:nvSpPr>
        <p:spPr>
          <a:xfrm>
            <a:off x="448931" y="1166518"/>
            <a:ext cx="8197230" cy="469241"/>
          </a:xfrm>
          <a:prstGeom prst="rect">
            <a:avLst/>
          </a:prstGeom>
        </p:spPr>
        <p:txBody>
          <a:bodyPr anchor="ctr">
            <a:noAutofit/>
          </a:bodyPr>
          <a:lstStyle>
            <a:lvl1pPr marL="0" indent="0" algn="l">
              <a:buNone/>
              <a:defRPr lang="en-US" sz="1100" kern="1200" smtClean="0">
                <a:solidFill>
                  <a:schemeClr val="bg1"/>
                </a:solidFill>
                <a:latin typeface="Verdana"/>
                <a:cs typeface="Verdana"/>
              </a:defRPr>
            </a:lvl1pPr>
            <a:lvl2pPr marL="457200" indent="0">
              <a:buNone/>
              <a:defRPr sz="800">
                <a:solidFill>
                  <a:schemeClr val="bg1"/>
                </a:solidFill>
                <a:latin typeface="Verdana"/>
                <a:cs typeface="Verdana"/>
              </a:defRPr>
            </a:lvl2pPr>
            <a:lvl3pPr marL="914400" indent="0">
              <a:buNone/>
              <a:defRPr sz="800">
                <a:solidFill>
                  <a:schemeClr val="bg1"/>
                </a:solidFill>
                <a:latin typeface="Verdana"/>
                <a:cs typeface="Verdana"/>
              </a:defRPr>
            </a:lvl3pPr>
            <a:lvl4pPr marL="1371600" indent="0">
              <a:buNone/>
              <a:defRPr sz="800">
                <a:solidFill>
                  <a:schemeClr val="bg1"/>
                </a:solidFill>
                <a:latin typeface="Verdana"/>
                <a:cs typeface="Verdana"/>
              </a:defRPr>
            </a:lvl4pPr>
          </a:lstStyle>
          <a:p>
            <a:pPr lvl="0"/>
            <a:r>
              <a:rPr lang="en-US" sz="1100" kern="1200" dirty="0">
                <a:solidFill>
                  <a:schemeClr val="bg1"/>
                </a:solidFill>
                <a:latin typeface="Verdana"/>
                <a:ea typeface="+mn-ea"/>
                <a:cs typeface="Verdana"/>
              </a:rPr>
              <a:t>Name of Audience  |  May 24, 2016</a:t>
            </a:r>
            <a:endParaRPr lang="en-US" dirty="0"/>
          </a:p>
        </p:txBody>
      </p:sp>
      <p:pic>
        <p:nvPicPr>
          <p:cNvPr id="13" name="Picture 12" descr="beazleyline_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05944"/>
            <a:ext cx="9144000" cy="646176"/>
          </a:xfrm>
          <a:prstGeom prst="rect">
            <a:avLst/>
          </a:prstGeom>
        </p:spPr>
      </p:pic>
      <p:sp>
        <p:nvSpPr>
          <p:cNvPr id="19" name="Title 7"/>
          <p:cNvSpPr>
            <a:spLocks noGrp="1"/>
          </p:cNvSpPr>
          <p:nvPr>
            <p:ph type="title" hasCustomPrompt="1"/>
          </p:nvPr>
        </p:nvSpPr>
        <p:spPr>
          <a:xfrm>
            <a:off x="457200" y="3044642"/>
            <a:ext cx="8229600" cy="965349"/>
          </a:xfrm>
          <a:prstGeom prst="rect">
            <a:avLst/>
          </a:prstGeom>
        </p:spPr>
        <p:txBody>
          <a:bodyPr anchor="ctr"/>
          <a:lstStyle>
            <a:lvl1pPr algn="l">
              <a:defRPr baseline="0">
                <a:solidFill>
                  <a:schemeClr val="bg1"/>
                </a:solidFill>
                <a:latin typeface="Times New Roman"/>
                <a:cs typeface="Times New Roman"/>
              </a:defRPr>
            </a:lvl1pPr>
          </a:lstStyle>
          <a:p>
            <a:r>
              <a:rPr lang="en-US" dirty="0"/>
              <a:t>Presentation Title</a:t>
            </a:r>
          </a:p>
        </p:txBody>
      </p:sp>
      <p:sp>
        <p:nvSpPr>
          <p:cNvPr id="20" name="Text Placeholder 10"/>
          <p:cNvSpPr>
            <a:spLocks noGrp="1"/>
          </p:cNvSpPr>
          <p:nvPr>
            <p:ph type="body" sz="quarter" idx="10" hasCustomPrompt="1"/>
          </p:nvPr>
        </p:nvSpPr>
        <p:spPr>
          <a:xfrm>
            <a:off x="457200" y="4009991"/>
            <a:ext cx="8229600" cy="490924"/>
          </a:xfrm>
          <a:prstGeom prst="rect">
            <a:avLst/>
          </a:prstGeom>
        </p:spPr>
        <p:txBody>
          <a:bodyPr anchor="ctr">
            <a:normAutofit/>
          </a:bodyPr>
          <a:lstStyle>
            <a:lvl1pPr marL="0" indent="0">
              <a:buNone/>
              <a:defRPr sz="2000">
                <a:solidFill>
                  <a:srgbClr val="FFFFFF"/>
                </a:solidFill>
                <a:latin typeface="Verdana"/>
                <a:cs typeface="Verdana"/>
              </a:defRPr>
            </a:lvl1pPr>
            <a:lvl2pPr marL="457200" indent="0">
              <a:buNone/>
              <a:defRPr>
                <a:latin typeface="Verdana"/>
                <a:cs typeface="Verdana"/>
              </a:defRPr>
            </a:lvl2pPr>
            <a:lvl3pPr marL="914400" indent="0">
              <a:buNone/>
              <a:defRPr>
                <a:latin typeface="Verdana"/>
                <a:cs typeface="Verdana"/>
              </a:defRPr>
            </a:lvl3pPr>
            <a:lvl4pPr marL="1371600" indent="0">
              <a:buNone/>
              <a:defRPr>
                <a:latin typeface="Verdana"/>
                <a:cs typeface="Verdana"/>
              </a:defRPr>
            </a:lvl4pPr>
            <a:lvl5pPr marL="1828800" indent="0">
              <a:buNone/>
              <a:defRPr>
                <a:latin typeface="Verdana"/>
                <a:cs typeface="Verdana"/>
              </a:defRPr>
            </a:lvl5pPr>
          </a:lstStyle>
          <a:p>
            <a:pPr lvl="0"/>
            <a:r>
              <a:rPr lang="en-US" dirty="0"/>
              <a:t>Presentation Subtitle (Optional)</a:t>
            </a:r>
          </a:p>
        </p:txBody>
      </p:sp>
    </p:spTree>
    <p:extLst>
      <p:ext uri="{BB962C8B-B14F-4D97-AF65-F5344CB8AC3E}">
        <p14:creationId xmlns:p14="http://schemas.microsoft.com/office/powerpoint/2010/main" val="2144594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Content with Imag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68720"/>
            <a:ext cx="2133600" cy="589280"/>
          </a:xfrm>
          <a:prstGeom prst="rect">
            <a:avLst/>
          </a:prstGeom>
        </p:spPr>
        <p:txBody>
          <a:bodyPr/>
          <a:lstStyle>
            <a:lvl1pPr algn="r">
              <a:defRPr sz="1400">
                <a:solidFill>
                  <a:schemeClr val="tx1"/>
                </a:solidFill>
                <a:latin typeface="Verdana"/>
                <a:cs typeface="Verdana"/>
              </a:defRPr>
            </a:lvl1pPr>
          </a:lstStyle>
          <a:p>
            <a:fld id="{517EF3EC-CC20-2E4D-A85A-775F66D463CA}" type="slidenum">
              <a:rPr lang="en-US" smtClean="0"/>
              <a:pPr/>
              <a:t>‹#›</a:t>
            </a:fld>
            <a:endParaRPr lang="en-US" dirty="0"/>
          </a:p>
        </p:txBody>
      </p:sp>
      <p:sp>
        <p:nvSpPr>
          <p:cNvPr id="7" name="Title 6"/>
          <p:cNvSpPr>
            <a:spLocks noGrp="1"/>
          </p:cNvSpPr>
          <p:nvPr>
            <p:ph type="title" hasCustomPrompt="1"/>
          </p:nvPr>
        </p:nvSpPr>
        <p:spPr>
          <a:xfrm>
            <a:off x="457200" y="274639"/>
            <a:ext cx="8229600" cy="660081"/>
          </a:xfrm>
          <a:prstGeom prst="rect">
            <a:avLst/>
          </a:prstGeom>
        </p:spPr>
        <p:txBody>
          <a:bodyPr anchor="ctr">
            <a:normAutofit/>
          </a:bodyPr>
          <a:lstStyle>
            <a:lvl1pPr algn="l">
              <a:defRPr sz="3600">
                <a:solidFill>
                  <a:srgbClr val="AC2973"/>
                </a:solidFill>
                <a:latin typeface="Times New Roman"/>
                <a:cs typeface="Times New Roman"/>
              </a:defRPr>
            </a:lvl1pPr>
          </a:lstStyle>
          <a:p>
            <a:r>
              <a:rPr lang="en-US" dirty="0"/>
              <a:t>Title</a:t>
            </a:r>
          </a:p>
        </p:txBody>
      </p:sp>
      <p:sp>
        <p:nvSpPr>
          <p:cNvPr id="9" name="Text Placeholder 8"/>
          <p:cNvSpPr>
            <a:spLocks noGrp="1"/>
          </p:cNvSpPr>
          <p:nvPr>
            <p:ph type="body" sz="quarter" idx="13" hasCustomPrompt="1"/>
          </p:nvPr>
        </p:nvSpPr>
        <p:spPr>
          <a:xfrm>
            <a:off x="457200" y="934720"/>
            <a:ext cx="8229600" cy="345439"/>
          </a:xfrm>
          <a:prstGeom prst="rect">
            <a:avLst/>
          </a:prstGeom>
        </p:spPr>
        <p:txBody>
          <a:bodyPr anchor="ctr">
            <a:noAutofit/>
          </a:bodyPr>
          <a:lstStyle>
            <a:lvl1pPr marL="0" indent="0">
              <a:buNone/>
              <a:defRPr sz="1800">
                <a:latin typeface="Verdana"/>
                <a:cs typeface="Verdana"/>
              </a:defRPr>
            </a:lvl1pPr>
            <a:lvl2pPr marL="457200" indent="0">
              <a:buNone/>
              <a:defRPr sz="1600">
                <a:latin typeface="Verdana"/>
                <a:cs typeface="Verdana"/>
              </a:defRPr>
            </a:lvl2pPr>
            <a:lvl3pPr marL="914400" indent="0">
              <a:buNone/>
              <a:defRPr sz="1600">
                <a:latin typeface="Verdana"/>
                <a:cs typeface="Verdana"/>
              </a:defRPr>
            </a:lvl3pPr>
            <a:lvl4pPr marL="1371600" indent="0">
              <a:buNone/>
              <a:defRPr sz="1600">
                <a:latin typeface="Verdana"/>
                <a:cs typeface="Verdana"/>
              </a:defRPr>
            </a:lvl4pPr>
            <a:lvl5pPr marL="1828800" indent="0">
              <a:buNone/>
              <a:defRPr sz="1600">
                <a:latin typeface="Verdana"/>
                <a:cs typeface="Verdana"/>
              </a:defRPr>
            </a:lvl5pPr>
          </a:lstStyle>
          <a:p>
            <a:pPr lvl="0"/>
            <a:r>
              <a:rPr lang="en-US" dirty="0"/>
              <a:t>Subtitle</a:t>
            </a:r>
          </a:p>
        </p:txBody>
      </p:sp>
      <p:cxnSp>
        <p:nvCxnSpPr>
          <p:cNvPr id="11" name="Straight Connector 10"/>
          <p:cNvCxnSpPr/>
          <p:nvPr userDrawn="1"/>
        </p:nvCxnSpPr>
        <p:spPr>
          <a:xfrm>
            <a:off x="457200" y="1361440"/>
            <a:ext cx="82296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4"/>
          </p:nvPr>
        </p:nvSpPr>
        <p:spPr>
          <a:xfrm>
            <a:off x="457200" y="1737360"/>
            <a:ext cx="8229600" cy="3606165"/>
          </a:xfrm>
          <a:prstGeom prst="rect">
            <a:avLst/>
          </a:prstGeom>
        </p:spPr>
        <p:txBody>
          <a:bodyPr>
            <a:normAutofit/>
          </a:bodyPr>
          <a:lstStyle>
            <a:lvl1pPr marL="173736" indent="-173736">
              <a:lnSpc>
                <a:spcPct val="100000"/>
              </a:lnSpc>
              <a:spcBef>
                <a:spcPts val="600"/>
              </a:spcBef>
              <a:spcAft>
                <a:spcPts val="300"/>
              </a:spcAft>
              <a:buClr>
                <a:schemeClr val="tx2"/>
              </a:buClr>
              <a:defRPr sz="1800">
                <a:latin typeface="Verdana"/>
                <a:cs typeface="Verdana"/>
              </a:defRPr>
            </a:lvl1pPr>
            <a:lvl2pPr marL="402336" indent="-173736">
              <a:lnSpc>
                <a:spcPct val="100000"/>
              </a:lnSpc>
              <a:spcBef>
                <a:spcPts val="600"/>
              </a:spcBef>
              <a:spcAft>
                <a:spcPts val="300"/>
              </a:spcAft>
              <a:defRPr sz="1600">
                <a:latin typeface="Verdana"/>
                <a:cs typeface="Verdana"/>
              </a:defRPr>
            </a:lvl2pPr>
            <a:lvl3pPr marL="630936" indent="-173736">
              <a:lnSpc>
                <a:spcPct val="100000"/>
              </a:lnSpc>
              <a:spcBef>
                <a:spcPts val="600"/>
              </a:spcBef>
              <a:spcAft>
                <a:spcPts val="300"/>
              </a:spcAft>
              <a:buClr>
                <a:schemeClr val="tx2"/>
              </a:buClr>
              <a:buFont typeface="Arial"/>
              <a:buChar char="•"/>
              <a:defRPr sz="1400">
                <a:latin typeface="Verdana"/>
                <a:cs typeface="Verdana"/>
              </a:defRPr>
            </a:lvl3pPr>
            <a:lvl4pPr marL="859536" indent="-173736">
              <a:lnSpc>
                <a:spcPct val="100000"/>
              </a:lnSpc>
              <a:spcBef>
                <a:spcPts val="600"/>
              </a:spcBef>
              <a:spcAft>
                <a:spcPts val="300"/>
              </a:spcAft>
              <a:defRPr sz="1200">
                <a:latin typeface="Verdana"/>
                <a:cs typeface="Verdana"/>
              </a:defRPr>
            </a:lvl4pPr>
            <a:lvl5pPr marL="1088136" indent="-173736">
              <a:lnSpc>
                <a:spcPct val="100000"/>
              </a:lnSpc>
              <a:spcBef>
                <a:spcPts val="600"/>
              </a:spcBef>
              <a:spcAft>
                <a:spcPts val="300"/>
              </a:spcAft>
              <a:buClr>
                <a:schemeClr val="tx2"/>
              </a:buClr>
              <a:buFont typeface="Arial"/>
              <a:buChar char="»"/>
              <a:defRPr sz="1200">
                <a:latin typeface="Verdana"/>
                <a:cs typeface="Verdan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descr="beazley_footerlin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807012"/>
            <a:ext cx="9144000" cy="646176"/>
          </a:xfrm>
          <a:prstGeom prst="rect">
            <a:avLst/>
          </a:prstGeom>
        </p:spPr>
      </p:pic>
    </p:spTree>
    <p:extLst>
      <p:ext uri="{BB962C8B-B14F-4D97-AF65-F5344CB8AC3E}">
        <p14:creationId xmlns:p14="http://schemas.microsoft.com/office/powerpoint/2010/main" val="666861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Content Restriction">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457200" y="274639"/>
            <a:ext cx="8229600" cy="660081"/>
          </a:xfrm>
          <a:prstGeom prst="rect">
            <a:avLst/>
          </a:prstGeom>
        </p:spPr>
        <p:txBody>
          <a:bodyPr anchor="ctr">
            <a:normAutofit/>
          </a:bodyPr>
          <a:lstStyle>
            <a:lvl1pPr algn="l">
              <a:defRPr sz="3600">
                <a:solidFill>
                  <a:srgbClr val="AC2973"/>
                </a:solidFill>
                <a:latin typeface="Times New Roman"/>
                <a:cs typeface="Times New Roman"/>
              </a:defRPr>
            </a:lvl1pPr>
          </a:lstStyle>
          <a:p>
            <a:r>
              <a:rPr lang="en-US" dirty="0"/>
              <a:t>Title</a:t>
            </a:r>
          </a:p>
        </p:txBody>
      </p:sp>
      <p:sp>
        <p:nvSpPr>
          <p:cNvPr id="9" name="Text Placeholder 8"/>
          <p:cNvSpPr>
            <a:spLocks noGrp="1"/>
          </p:cNvSpPr>
          <p:nvPr>
            <p:ph type="body" sz="quarter" idx="13" hasCustomPrompt="1"/>
          </p:nvPr>
        </p:nvSpPr>
        <p:spPr>
          <a:xfrm>
            <a:off x="457200" y="934720"/>
            <a:ext cx="8229600" cy="345439"/>
          </a:xfrm>
          <a:prstGeom prst="rect">
            <a:avLst/>
          </a:prstGeom>
        </p:spPr>
        <p:txBody>
          <a:bodyPr anchor="ctr">
            <a:noAutofit/>
          </a:bodyPr>
          <a:lstStyle>
            <a:lvl1pPr marL="0" indent="0">
              <a:buNone/>
              <a:defRPr sz="1800">
                <a:latin typeface="Verdana"/>
                <a:cs typeface="Verdana"/>
              </a:defRPr>
            </a:lvl1pPr>
            <a:lvl2pPr marL="457200" indent="0">
              <a:buNone/>
              <a:defRPr sz="1600">
                <a:latin typeface="Verdana"/>
                <a:cs typeface="Verdana"/>
              </a:defRPr>
            </a:lvl2pPr>
            <a:lvl3pPr marL="914400" indent="0">
              <a:buNone/>
              <a:defRPr sz="1600">
                <a:latin typeface="Verdana"/>
                <a:cs typeface="Verdana"/>
              </a:defRPr>
            </a:lvl3pPr>
            <a:lvl4pPr marL="1371600" indent="0">
              <a:buNone/>
              <a:defRPr sz="1600">
                <a:latin typeface="Verdana"/>
                <a:cs typeface="Verdana"/>
              </a:defRPr>
            </a:lvl4pPr>
            <a:lvl5pPr marL="1828800" indent="0">
              <a:buNone/>
              <a:defRPr sz="1600">
                <a:latin typeface="Verdana"/>
                <a:cs typeface="Verdana"/>
              </a:defRPr>
            </a:lvl5pPr>
          </a:lstStyle>
          <a:p>
            <a:pPr lvl="0"/>
            <a:r>
              <a:rPr lang="en-US" dirty="0"/>
              <a:t>Subtitle</a:t>
            </a:r>
          </a:p>
        </p:txBody>
      </p:sp>
      <p:cxnSp>
        <p:nvCxnSpPr>
          <p:cNvPr id="11" name="Straight Connector 10"/>
          <p:cNvCxnSpPr/>
          <p:nvPr userDrawn="1"/>
        </p:nvCxnSpPr>
        <p:spPr>
          <a:xfrm>
            <a:off x="457200" y="1361440"/>
            <a:ext cx="8229600" cy="0"/>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12" name="Picture 11" descr="beazley_footerlin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807012"/>
            <a:ext cx="9144000" cy="646176"/>
          </a:xfrm>
          <a:prstGeom prst="rect">
            <a:avLst/>
          </a:prstGeom>
        </p:spPr>
      </p:pic>
      <p:sp>
        <p:nvSpPr>
          <p:cNvPr id="10" name="Rectangle 9"/>
          <p:cNvSpPr/>
          <p:nvPr userDrawn="1"/>
        </p:nvSpPr>
        <p:spPr>
          <a:xfrm>
            <a:off x="457200" y="1737360"/>
            <a:ext cx="8229600" cy="360616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Restrict slide content to this rectangle</a:t>
            </a:r>
          </a:p>
        </p:txBody>
      </p:sp>
      <p:sp>
        <p:nvSpPr>
          <p:cNvPr id="14" name="Slide Number Placeholder 4"/>
          <p:cNvSpPr>
            <a:spLocks noGrp="1"/>
          </p:cNvSpPr>
          <p:nvPr>
            <p:ph type="sldNum" sz="quarter" idx="12"/>
          </p:nvPr>
        </p:nvSpPr>
        <p:spPr>
          <a:xfrm>
            <a:off x="6553200" y="6268720"/>
            <a:ext cx="2133600" cy="589280"/>
          </a:xfrm>
          <a:prstGeom prst="rect">
            <a:avLst/>
          </a:prstGeom>
        </p:spPr>
        <p:txBody>
          <a:bodyPr/>
          <a:lstStyle>
            <a:lvl1pPr algn="r">
              <a:defRPr sz="1400">
                <a:solidFill>
                  <a:schemeClr val="tx1"/>
                </a:solidFill>
                <a:latin typeface="Verdana"/>
                <a:cs typeface="Verdana"/>
              </a:defRPr>
            </a:lvl1pPr>
          </a:lstStyle>
          <a:p>
            <a:fld id="{517EF3EC-CC20-2E4D-A85A-775F66D463CA}" type="slidenum">
              <a:rPr lang="en-US" smtClean="0"/>
              <a:pPr/>
              <a:t>‹#›</a:t>
            </a:fld>
            <a:endParaRPr lang="en-US" dirty="0"/>
          </a:p>
        </p:txBody>
      </p:sp>
    </p:spTree>
    <p:extLst>
      <p:ext uri="{BB962C8B-B14F-4D97-AF65-F5344CB8AC3E}">
        <p14:creationId xmlns:p14="http://schemas.microsoft.com/office/powerpoint/2010/main" val="378004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11136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1" r:id="rId3"/>
    <p:sldLayoutId id="2147483674" r:id="rId4"/>
    <p:sldLayoutId id="2147483692" r:id="rId5"/>
    <p:sldLayoutId id="2147483664" r:id="rId6"/>
    <p:sldLayoutId id="2147483690" r:id="rId7"/>
    <p:sldLayoutId id="2147483684" r:id="rId8"/>
    <p:sldLayoutId id="2147483685" r:id="rId9"/>
    <p:sldLayoutId id="2147483661" r:id="rId10"/>
    <p:sldLayoutId id="2147483666" r:id="rId11"/>
    <p:sldLayoutId id="2147483669" r:id="rId12"/>
    <p:sldLayoutId id="2147483703" r:id="rId13"/>
    <p:sldLayoutId id="2147483679" r:id="rId14"/>
    <p:sldLayoutId id="2147483699" r:id="rId15"/>
    <p:sldLayoutId id="2147483671" r:id="rId16"/>
    <p:sldLayoutId id="2147483700" r:id="rId17"/>
    <p:sldLayoutId id="2147483687" r:id="rId18"/>
    <p:sldLayoutId id="2147483667" r:id="rId19"/>
    <p:sldLayoutId id="2147483678" r:id="rId20"/>
    <p:sldLayoutId id="2147483676" r:id="rId21"/>
    <p:sldLayoutId id="2147483670" r:id="rId22"/>
    <p:sldLayoutId id="2147483680" r:id="rId23"/>
    <p:sldLayoutId id="2147483694" r:id="rId24"/>
    <p:sldLayoutId id="2147483665" r:id="rId25"/>
    <p:sldLayoutId id="2147483686" r:id="rId26"/>
    <p:sldLayoutId id="2147483673" r:id="rId27"/>
    <p:sldLayoutId id="2147483683" r:id="rId28"/>
    <p:sldLayoutId id="2147483681" r:id="rId29"/>
    <p:sldLayoutId id="2147483682" r:id="rId30"/>
    <p:sldLayoutId id="2147483662" r:id="rId31"/>
    <p:sldLayoutId id="2147483675" r:id="rId32"/>
    <p:sldLayoutId id="2147483689" r:id="rId33"/>
    <p:sldLayoutId id="2147483668" r:id="rId34"/>
    <p:sldLayoutId id="2147483672" r:id="rId35"/>
    <p:sldLayoutId id="2147483663" r:id="rId36"/>
    <p:sldLayoutId id="2147483688" r:id="rId37"/>
    <p:sldLayoutId id="2147483697" r:id="rId38"/>
    <p:sldLayoutId id="2147483696" r:id="rId39"/>
    <p:sldLayoutId id="2147483702" r:id="rId40"/>
    <p:sldLayoutId id="2147483698" r:id="rId41"/>
    <p:sldLayoutId id="2147483695" r:id="rId42"/>
    <p:sldLayoutId id="2147483701" r:id="rId43"/>
    <p:sldLayoutId id="2147483704" r:id="rId44"/>
    <p:sldLayoutId id="2147483705" r:id="rId45"/>
    <p:sldLayoutId id="2147483706" r:id="rId46"/>
    <p:sldLayoutId id="2147483707" r:id="rId4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chart" Target="../charts/char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3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Presented by </a:t>
            </a:r>
            <a:r>
              <a:rPr lang="en-US" b="1" dirty="0"/>
              <a:t>DAN MCNEILL</a:t>
            </a:r>
          </a:p>
        </p:txBody>
      </p:sp>
      <p:sp>
        <p:nvSpPr>
          <p:cNvPr id="3" name="Title 2"/>
          <p:cNvSpPr>
            <a:spLocks noGrp="1"/>
          </p:cNvSpPr>
          <p:nvPr>
            <p:ph type="title"/>
          </p:nvPr>
        </p:nvSpPr>
        <p:spPr>
          <a:xfrm>
            <a:off x="457200" y="2743200"/>
            <a:ext cx="8229600" cy="1266791"/>
          </a:xfrm>
        </p:spPr>
        <p:txBody>
          <a:bodyPr/>
          <a:lstStyle/>
          <a:p>
            <a:r>
              <a:rPr lang="en-US" sz="3200" dirty="0"/>
              <a:t>Filling Gaps with Supplemental Health Solutions</a:t>
            </a:r>
            <a:endParaRPr lang="en-US" sz="2800" dirty="0"/>
          </a:p>
        </p:txBody>
      </p:sp>
      <p:sp>
        <p:nvSpPr>
          <p:cNvPr id="4" name="Text Placeholder 3"/>
          <p:cNvSpPr>
            <a:spLocks noGrp="1"/>
          </p:cNvSpPr>
          <p:nvPr>
            <p:ph type="body" sz="quarter" idx="10"/>
          </p:nvPr>
        </p:nvSpPr>
        <p:spPr>
          <a:xfrm>
            <a:off x="457200" y="4009991"/>
            <a:ext cx="8229600" cy="883742"/>
          </a:xfrm>
        </p:spPr>
        <p:txBody>
          <a:bodyPr>
            <a:normAutofit fontScale="92500" lnSpcReduction="20000"/>
          </a:bodyPr>
          <a:lstStyle/>
          <a:p>
            <a:r>
              <a:rPr lang="en-US" dirty="0">
                <a:solidFill>
                  <a:schemeClr val="bg1"/>
                </a:solidFill>
              </a:rPr>
              <a:t>Presented to </a:t>
            </a:r>
            <a:r>
              <a:rPr lang="en-US" dirty="0" smtClean="0">
                <a:solidFill>
                  <a:schemeClr val="bg1"/>
                </a:solidFill>
              </a:rPr>
              <a:t>CKAHU</a:t>
            </a:r>
            <a:endParaRPr lang="en-US" dirty="0">
              <a:solidFill>
                <a:schemeClr val="bg1"/>
              </a:solidFill>
            </a:endParaRPr>
          </a:p>
          <a:p>
            <a:r>
              <a:rPr lang="en-US" dirty="0" smtClean="0">
                <a:solidFill>
                  <a:schemeClr val="bg1"/>
                </a:solidFill>
              </a:rPr>
              <a:t>May 7, 2019</a:t>
            </a:r>
            <a:endParaRPr lang="en-US" dirty="0">
              <a:solidFill>
                <a:schemeClr val="bg1"/>
              </a:solidFill>
            </a:endParaRPr>
          </a:p>
          <a:p>
            <a:pPr algn="r"/>
            <a:r>
              <a:rPr lang="en-US" sz="1647" dirty="0"/>
              <a:t>Course approval: </a:t>
            </a:r>
            <a:r>
              <a:rPr lang="en-US" sz="1647" dirty="0" smtClean="0"/>
              <a:t>C19265 </a:t>
            </a:r>
            <a:endParaRPr lang="en-US" sz="1647" dirty="0">
              <a:solidFill>
                <a:schemeClr val="bg1"/>
              </a:solidFill>
            </a:endParaRPr>
          </a:p>
        </p:txBody>
      </p:sp>
    </p:spTree>
    <p:extLst>
      <p:ext uri="{BB962C8B-B14F-4D97-AF65-F5344CB8AC3E}">
        <p14:creationId xmlns:p14="http://schemas.microsoft.com/office/powerpoint/2010/main" val="132885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3840"/>
            <a:ext cx="8229600" cy="660081"/>
          </a:xfrm>
        </p:spPr>
        <p:txBody>
          <a:bodyPr>
            <a:normAutofit/>
          </a:bodyPr>
          <a:lstStyle/>
          <a:p>
            <a:r>
              <a:rPr lang="en-US" dirty="0"/>
              <a:t>About Beazley</a:t>
            </a:r>
          </a:p>
        </p:txBody>
      </p:sp>
      <p:sp>
        <p:nvSpPr>
          <p:cNvPr id="4" name="Text Placeholder 3"/>
          <p:cNvSpPr>
            <a:spLocks noGrp="1"/>
          </p:cNvSpPr>
          <p:nvPr>
            <p:ph type="body" sz="quarter" idx="14"/>
          </p:nvPr>
        </p:nvSpPr>
        <p:spPr>
          <a:xfrm>
            <a:off x="457200" y="1405466"/>
            <a:ext cx="8229600" cy="4318001"/>
          </a:xfrm>
        </p:spPr>
        <p:txBody>
          <a:bodyPr>
            <a:noAutofit/>
          </a:bodyPr>
          <a:lstStyle/>
          <a:p>
            <a:r>
              <a:rPr lang="en-US" dirty="0" smtClean="0"/>
              <a:t>Regional </a:t>
            </a:r>
            <a:r>
              <a:rPr lang="en-US" dirty="0"/>
              <a:t>Sales Managers:</a:t>
            </a:r>
          </a:p>
          <a:p>
            <a:pPr lvl="1">
              <a:buNone/>
            </a:pPr>
            <a:r>
              <a:rPr lang="en-US" b="1" dirty="0">
                <a:solidFill>
                  <a:srgbClr val="AC2973"/>
                </a:solidFill>
                <a:latin typeface="Times New Roman" pitchFamily="-98" charset="0"/>
                <a:ea typeface="Times New Roman" pitchFamily="-98" charset="0"/>
                <a:cs typeface="Times New Roman" pitchFamily="-98" charset="0"/>
              </a:rPr>
              <a:t>Dan McNeill		</a:t>
            </a:r>
            <a:r>
              <a:rPr lang="en-US" sz="1400" dirty="0">
                <a:solidFill>
                  <a:srgbClr val="000000"/>
                </a:solidFill>
                <a:latin typeface="Times New Roman" pitchFamily="-98" charset="0"/>
                <a:ea typeface="Times New Roman" pitchFamily="-98" charset="0"/>
                <a:cs typeface="Times New Roman" pitchFamily="-98" charset="0"/>
              </a:rPr>
              <a:t>based in Ohio</a:t>
            </a:r>
            <a:r>
              <a:rPr lang="en-US" sz="1400" b="1" dirty="0">
                <a:solidFill>
                  <a:srgbClr val="000000"/>
                </a:solidFill>
                <a:latin typeface="Times New Roman" pitchFamily="-98" charset="0"/>
                <a:ea typeface="Times New Roman" pitchFamily="-98" charset="0"/>
                <a:cs typeface="Times New Roman" pitchFamily="-98" charset="0"/>
              </a:rPr>
              <a:t>		</a:t>
            </a:r>
            <a:r>
              <a:rPr lang="en-US" sz="1400" dirty="0">
                <a:latin typeface="Times New Roman" panose="02020603050405020304" pitchFamily="18" charset="0"/>
                <a:cs typeface="Times New Roman" panose="02020603050405020304" pitchFamily="18" charset="0"/>
              </a:rPr>
              <a:t>(330) 703-3822</a:t>
            </a:r>
            <a:r>
              <a:rPr lang="en-US" sz="1400" dirty="0">
                <a:solidFill>
                  <a:srgbClr val="000000"/>
                </a:solidFill>
                <a:latin typeface="Times New Roman" panose="02020603050405020304" pitchFamily="18" charset="0"/>
                <a:ea typeface="Times New Roman" pitchFamily="-98" charset="0"/>
                <a:cs typeface="Times New Roman" panose="02020603050405020304" pitchFamily="18" charset="0"/>
              </a:rPr>
              <a:t>	</a:t>
            </a:r>
            <a:r>
              <a:rPr lang="en-US" sz="1400" dirty="0">
                <a:solidFill>
                  <a:srgbClr val="000000"/>
                </a:solidFill>
                <a:latin typeface="Times New Roman" pitchFamily="-98" charset="0"/>
                <a:ea typeface="Times New Roman" pitchFamily="-98" charset="0"/>
                <a:cs typeface="Times New Roman" pitchFamily="-98" charset="0"/>
              </a:rPr>
              <a:t>	</a:t>
            </a:r>
            <a:r>
              <a:rPr lang="en-US" sz="1400" u="sng" dirty="0">
                <a:solidFill>
                  <a:srgbClr val="4B92DB"/>
                </a:solidFill>
                <a:latin typeface="Times New Roman" pitchFamily="-98" charset="0"/>
                <a:ea typeface="Times New Roman" pitchFamily="-98" charset="0"/>
                <a:cs typeface="Times New Roman" pitchFamily="-98" charset="0"/>
              </a:rPr>
              <a:t>Daniel.McNeill@beazley.com</a:t>
            </a:r>
          </a:p>
          <a:p>
            <a:pPr lvl="1">
              <a:buNone/>
            </a:pPr>
            <a:r>
              <a:rPr lang="en-US" b="1" dirty="0">
                <a:solidFill>
                  <a:srgbClr val="AC2973"/>
                </a:solidFill>
                <a:latin typeface="Times New Roman" pitchFamily="-98" charset="0"/>
                <a:ea typeface="Times New Roman" pitchFamily="-98" charset="0"/>
                <a:cs typeface="Times New Roman" pitchFamily="-98" charset="0"/>
              </a:rPr>
              <a:t>Jeffrey Morgan	</a:t>
            </a:r>
            <a:r>
              <a:rPr lang="en-US" sz="1400" dirty="0">
                <a:solidFill>
                  <a:srgbClr val="000000"/>
                </a:solidFill>
                <a:latin typeface="Times New Roman" pitchFamily="-98" charset="0"/>
                <a:ea typeface="Times New Roman" pitchFamily="-98" charset="0"/>
                <a:cs typeface="Times New Roman" pitchFamily="-98" charset="0"/>
              </a:rPr>
              <a:t>based in Georgia</a:t>
            </a:r>
            <a:r>
              <a:rPr lang="en-US" sz="1400" b="1" dirty="0">
                <a:solidFill>
                  <a:srgbClr val="000000"/>
                </a:solidFill>
                <a:latin typeface="Times New Roman" pitchFamily="-98" charset="0"/>
                <a:ea typeface="Times New Roman" pitchFamily="-98" charset="0"/>
                <a:cs typeface="Times New Roman" pitchFamily="-98" charset="0"/>
              </a:rPr>
              <a:t>		</a:t>
            </a:r>
            <a:r>
              <a:rPr lang="en-US" sz="1400" dirty="0">
                <a:latin typeface="Times New Roman" panose="02020603050405020304" pitchFamily="18" charset="0"/>
                <a:cs typeface="Times New Roman" panose="02020603050405020304" pitchFamily="18" charset="0"/>
              </a:rPr>
              <a:t>(904) 631-5142 </a:t>
            </a:r>
            <a:r>
              <a:rPr lang="en-US" sz="1400" dirty="0">
                <a:solidFill>
                  <a:srgbClr val="000000"/>
                </a:solidFill>
                <a:latin typeface="Times New Roman" pitchFamily="-98" charset="0"/>
                <a:ea typeface="Times New Roman" pitchFamily="-98" charset="0"/>
                <a:cs typeface="Times New Roman" pitchFamily="-98" charset="0"/>
              </a:rPr>
              <a:t>		</a:t>
            </a:r>
            <a:r>
              <a:rPr lang="en-US" sz="1400" u="sng" dirty="0">
                <a:solidFill>
                  <a:srgbClr val="4B92DB"/>
                </a:solidFill>
                <a:latin typeface="Times New Roman" pitchFamily="-98" charset="0"/>
                <a:ea typeface="Times New Roman" pitchFamily="-98" charset="0"/>
                <a:cs typeface="Times New Roman" pitchFamily="-98" charset="0"/>
              </a:rPr>
              <a:t>Jeffrey.Morgan@beazley.com</a:t>
            </a:r>
          </a:p>
          <a:p>
            <a:pPr lvl="1">
              <a:buNone/>
            </a:pPr>
            <a:r>
              <a:rPr lang="en-US" b="1" dirty="0">
                <a:solidFill>
                  <a:srgbClr val="AC2973"/>
                </a:solidFill>
                <a:latin typeface="Times New Roman" pitchFamily="-98" charset="0"/>
                <a:ea typeface="Times New Roman" pitchFamily="-98" charset="0"/>
                <a:cs typeface="Times New Roman" pitchFamily="-98" charset="0"/>
              </a:rPr>
              <a:t>Barry Johnson	</a:t>
            </a:r>
            <a:r>
              <a:rPr lang="en-US" sz="1400" dirty="0">
                <a:solidFill>
                  <a:srgbClr val="000000"/>
                </a:solidFill>
                <a:latin typeface="Times New Roman" pitchFamily="-98" charset="0"/>
                <a:ea typeface="Times New Roman" pitchFamily="-98" charset="0"/>
                <a:cs typeface="Times New Roman" pitchFamily="-98" charset="0"/>
              </a:rPr>
              <a:t>based in Nebraska 		</a:t>
            </a:r>
            <a:r>
              <a:rPr lang="en-US" sz="1400" dirty="0">
                <a:solidFill>
                  <a:srgbClr val="4E5052"/>
                </a:solidFill>
                <a:latin typeface="Times New Roman" pitchFamily="-98" charset="0"/>
                <a:ea typeface="Times New Roman" pitchFamily="-98" charset="0"/>
                <a:cs typeface="Times New Roman" pitchFamily="-98" charset="0"/>
              </a:rPr>
              <a:t>(402) 486-1525		</a:t>
            </a:r>
            <a:r>
              <a:rPr lang="en-US" sz="1400" u="sng" dirty="0">
                <a:solidFill>
                  <a:srgbClr val="4B92DB"/>
                </a:solidFill>
                <a:latin typeface="Times New Roman" pitchFamily="-98" charset="0"/>
                <a:ea typeface="Times New Roman" pitchFamily="-98" charset="0"/>
                <a:cs typeface="Times New Roman" pitchFamily="-98" charset="0"/>
              </a:rPr>
              <a:t>Barry.Johnson@beazley.com</a:t>
            </a:r>
          </a:p>
          <a:p>
            <a:pPr lvl="1">
              <a:buNone/>
            </a:pPr>
            <a:r>
              <a:rPr lang="en-US" b="1" dirty="0">
                <a:solidFill>
                  <a:srgbClr val="AC2973"/>
                </a:solidFill>
                <a:latin typeface="Times New Roman" pitchFamily="-98" charset="0"/>
                <a:ea typeface="Times New Roman" pitchFamily="-98" charset="0"/>
                <a:cs typeface="Times New Roman" pitchFamily="-98" charset="0"/>
              </a:rPr>
              <a:t>Scott Long		</a:t>
            </a:r>
            <a:r>
              <a:rPr lang="en-US" sz="1400" dirty="0">
                <a:solidFill>
                  <a:srgbClr val="000000"/>
                </a:solidFill>
                <a:latin typeface="Times New Roman" pitchFamily="-98" charset="0"/>
                <a:ea typeface="Times New Roman" pitchFamily="-98" charset="0"/>
                <a:cs typeface="Times New Roman" pitchFamily="-98" charset="0"/>
              </a:rPr>
              <a:t>based in Texas</a:t>
            </a:r>
            <a:r>
              <a:rPr lang="en-US" dirty="0">
                <a:solidFill>
                  <a:srgbClr val="000000"/>
                </a:solidFill>
                <a:latin typeface="Times New Roman" pitchFamily="-98" charset="0"/>
                <a:ea typeface="Times New Roman" pitchFamily="-98" charset="0"/>
                <a:cs typeface="Times New Roman" pitchFamily="-98" charset="0"/>
              </a:rPr>
              <a:t>		</a:t>
            </a:r>
            <a:r>
              <a:rPr lang="de-DE" sz="1400" dirty="0">
                <a:latin typeface="Times New Roman" panose="02020603050405020304" pitchFamily="18" charset="0"/>
                <a:cs typeface="Times New Roman" panose="02020603050405020304" pitchFamily="18" charset="0"/>
              </a:rPr>
              <a:t>(832) </a:t>
            </a:r>
            <a:r>
              <a:rPr lang="en-US" sz="1400" dirty="0">
                <a:latin typeface="Times New Roman" panose="02020603050405020304" pitchFamily="18" charset="0"/>
                <a:cs typeface="Times New Roman" panose="02020603050405020304" pitchFamily="18" charset="0"/>
              </a:rPr>
              <a:t>457-1472 </a:t>
            </a:r>
            <a:r>
              <a:rPr lang="en-US" sz="1400" dirty="0">
                <a:solidFill>
                  <a:srgbClr val="000000"/>
                </a:solidFill>
                <a:latin typeface="Times New Roman" pitchFamily="-98" charset="0"/>
                <a:ea typeface="Times New Roman" pitchFamily="-98" charset="0"/>
                <a:cs typeface="Times New Roman" pitchFamily="-98" charset="0"/>
              </a:rPr>
              <a:t>		</a:t>
            </a:r>
            <a:r>
              <a:rPr lang="en-US" sz="1400" u="sng" dirty="0">
                <a:solidFill>
                  <a:srgbClr val="4B92DB"/>
                </a:solidFill>
                <a:latin typeface="Times New Roman" pitchFamily="-98" charset="0"/>
                <a:ea typeface="Times New Roman" pitchFamily="-98" charset="0"/>
                <a:cs typeface="Times New Roman" pitchFamily="-98" charset="0"/>
              </a:rPr>
              <a:t>Scott.Long@beazley.com</a:t>
            </a:r>
          </a:p>
          <a:p>
            <a:pPr marL="402336" lvl="2">
              <a:buNone/>
            </a:pPr>
            <a:r>
              <a:rPr lang="en-US" sz="1600" b="1" dirty="0">
                <a:solidFill>
                  <a:srgbClr val="AC2973"/>
                </a:solidFill>
                <a:latin typeface="Times New Roman"/>
                <a:ea typeface="Times New Roman" pitchFamily="-98" charset="0"/>
                <a:cs typeface="Times New Roman"/>
              </a:rPr>
              <a:t>Ryan Whittaker</a:t>
            </a:r>
            <a:r>
              <a:rPr lang="en-US" b="1" dirty="0">
                <a:solidFill>
                  <a:srgbClr val="AC2973"/>
                </a:solidFill>
                <a:latin typeface="Times New Roman"/>
                <a:ea typeface="Times New Roman" pitchFamily="-98" charset="0"/>
                <a:cs typeface="Times New Roman"/>
              </a:rPr>
              <a:t>	</a:t>
            </a:r>
            <a:r>
              <a:rPr lang="en-US" dirty="0">
                <a:solidFill>
                  <a:srgbClr val="000000"/>
                </a:solidFill>
                <a:latin typeface="Times New Roman"/>
                <a:ea typeface="Times New Roman" pitchFamily="-98" charset="0"/>
                <a:cs typeface="Times New Roman"/>
              </a:rPr>
              <a:t>based in California		</a:t>
            </a:r>
            <a:r>
              <a:rPr lang="de-DE" dirty="0">
                <a:latin typeface="Times New Roman" panose="02020603050405020304" pitchFamily="18" charset="0"/>
                <a:cs typeface="Times New Roman" panose="02020603050405020304" pitchFamily="18" charset="0"/>
              </a:rPr>
              <a:t>(949) 310-5032</a:t>
            </a:r>
            <a:r>
              <a:rPr lang="en-US" dirty="0">
                <a:latin typeface="Times New Roman" panose="02020603050405020304" pitchFamily="18" charset="0"/>
                <a:cs typeface="Times New Roman" panose="02020603050405020304" pitchFamily="18" charset="0"/>
              </a:rPr>
              <a:t> </a:t>
            </a:r>
            <a:r>
              <a:rPr lang="en-US" dirty="0">
                <a:solidFill>
                  <a:srgbClr val="000000"/>
                </a:solidFill>
                <a:latin typeface="Times New Roman"/>
                <a:ea typeface="Times New Roman" pitchFamily="-98" charset="0"/>
                <a:cs typeface="Times New Roman"/>
              </a:rPr>
              <a:t>	</a:t>
            </a:r>
            <a:r>
              <a:rPr lang="en-US" sz="1200" dirty="0">
                <a:solidFill>
                  <a:srgbClr val="000000"/>
                </a:solidFill>
                <a:latin typeface="Times New Roman"/>
                <a:ea typeface="Times New Roman" pitchFamily="-98" charset="0"/>
                <a:cs typeface="Times New Roman"/>
              </a:rPr>
              <a:t>	</a:t>
            </a:r>
            <a:r>
              <a:rPr lang="en-US" u="sng" dirty="0" smtClean="0">
                <a:solidFill>
                  <a:srgbClr val="4B92DB"/>
                </a:solidFill>
                <a:latin typeface="Times New Roman"/>
                <a:ea typeface="Times New Roman" pitchFamily="-98" charset="0"/>
                <a:cs typeface="Times New Roman"/>
              </a:rPr>
              <a:t>Ryan.Whittaker@beazley.com</a:t>
            </a:r>
          </a:p>
          <a:p>
            <a:pPr marL="402336" lvl="2">
              <a:buNone/>
            </a:pPr>
            <a:endParaRPr lang="en-US" sz="1200" u="sng" dirty="0" smtClean="0">
              <a:solidFill>
                <a:srgbClr val="000000"/>
              </a:solidFill>
              <a:latin typeface="Times New Roman" pitchFamily="-98" charset="0"/>
              <a:ea typeface="Times New Roman" pitchFamily="-98" charset="0"/>
              <a:cs typeface="Times New Roman" pitchFamily="-98" charset="0"/>
            </a:endParaRPr>
          </a:p>
          <a:p>
            <a:pPr marL="402336" lvl="2">
              <a:buNone/>
            </a:pPr>
            <a:endParaRPr lang="en-US" sz="1200" u="sng" dirty="0">
              <a:solidFill>
                <a:srgbClr val="000000"/>
              </a:solidFill>
              <a:latin typeface="Times New Roman" pitchFamily="-98" charset="0"/>
              <a:ea typeface="Times New Roman" pitchFamily="-98" charset="0"/>
              <a:cs typeface="Times New Roman" pitchFamily="-98" charset="0"/>
            </a:endParaRPr>
          </a:p>
          <a:p>
            <a:r>
              <a:rPr lang="en-US" dirty="0" smtClean="0"/>
              <a:t>Assistant Sales Representative:</a:t>
            </a:r>
          </a:p>
          <a:p>
            <a:pPr marL="0" indent="0">
              <a:buNone/>
            </a:pPr>
            <a:r>
              <a:rPr lang="en-US" dirty="0"/>
              <a:t> </a:t>
            </a:r>
            <a:r>
              <a:rPr lang="en-US" dirty="0" smtClean="0"/>
              <a:t> </a:t>
            </a:r>
            <a:r>
              <a:rPr lang="en-US" sz="1600" b="1" dirty="0" smtClean="0">
                <a:solidFill>
                  <a:schemeClr val="tx2"/>
                </a:solidFill>
                <a:latin typeface="Times New Roman" panose="02020603050405020304" pitchFamily="18" charset="0"/>
                <a:cs typeface="Times New Roman" panose="02020603050405020304" pitchFamily="18" charset="0"/>
              </a:rPr>
              <a:t>Marie Samovoski    </a:t>
            </a:r>
            <a:r>
              <a:rPr lang="en-US" sz="1400" dirty="0" smtClean="0">
                <a:latin typeface="Times New Roman" panose="02020603050405020304" pitchFamily="18" charset="0"/>
                <a:cs typeface="Times New Roman" panose="02020603050405020304" pitchFamily="18" charset="0"/>
              </a:rPr>
              <a:t>based in Ohio                  (330)242-0148  </a:t>
            </a:r>
            <a:r>
              <a:rPr lang="en-US" sz="1600" dirty="0" smtClean="0">
                <a:latin typeface="Times New Roman" panose="02020603050405020304" pitchFamily="18" charset="0"/>
                <a:cs typeface="Times New Roman" panose="02020603050405020304" pitchFamily="18" charset="0"/>
              </a:rPr>
              <a:t>             </a:t>
            </a:r>
            <a:r>
              <a:rPr lang="en-US" sz="1400" u="sng" dirty="0" smtClean="0">
                <a:solidFill>
                  <a:srgbClr val="0070C0"/>
                </a:solidFill>
                <a:latin typeface="Times New Roman" panose="02020603050405020304" pitchFamily="18" charset="0"/>
                <a:cs typeface="Times New Roman" panose="02020603050405020304" pitchFamily="18" charset="0"/>
              </a:rPr>
              <a:t>Marie.Samovoski@beazley.com</a:t>
            </a:r>
            <a:endParaRPr lang="en-US" sz="1400" u="sng" dirty="0">
              <a:solidFill>
                <a:srgbClr val="0070C0"/>
              </a:solidFill>
              <a:latin typeface="Times New Roman" panose="02020603050405020304" pitchFamily="18" charset="0"/>
              <a:cs typeface="Times New Roman" panose="02020603050405020304" pitchFamily="18" charset="0"/>
            </a:endParaRPr>
          </a:p>
          <a:p>
            <a:pPr marL="0" indent="0">
              <a:buNone/>
            </a:pPr>
            <a:endParaRPr lang="en-US" sz="2800" dirty="0"/>
          </a:p>
          <a:p>
            <a:pPr>
              <a:spcBef>
                <a:spcPts val="0"/>
              </a:spcBef>
              <a:spcAft>
                <a:spcPts val="200"/>
              </a:spcAft>
              <a:buClrTx/>
              <a:buNone/>
            </a:pPr>
            <a:endParaRPr lang="en-US" sz="900" b="1" dirty="0">
              <a:latin typeface="Verdana" pitchFamily="-98" charset="0"/>
              <a:ea typeface="Times New Roman" pitchFamily="-98" charset="0"/>
              <a:cs typeface="Times New Roman" pitchFamily="-98" charset="0"/>
            </a:endParaRPr>
          </a:p>
        </p:txBody>
      </p:sp>
      <p:sp>
        <p:nvSpPr>
          <p:cNvPr id="6" name="TextBox 5"/>
          <p:cNvSpPr txBox="1"/>
          <p:nvPr/>
        </p:nvSpPr>
        <p:spPr>
          <a:xfrm>
            <a:off x="457200" y="863605"/>
            <a:ext cx="7857067" cy="461665"/>
          </a:xfrm>
          <a:prstGeom prst="rect">
            <a:avLst/>
          </a:prstGeom>
          <a:noFill/>
        </p:spPr>
        <p:txBody>
          <a:bodyPr wrap="square" rtlCol="0">
            <a:spAutoFit/>
          </a:bodyPr>
          <a:lstStyle/>
          <a:p>
            <a:r>
              <a:rPr lang="en-US" sz="2400" dirty="0">
                <a:latin typeface="Verdana"/>
                <a:cs typeface="Verdana"/>
              </a:rPr>
              <a:t>Our team</a:t>
            </a:r>
          </a:p>
        </p:txBody>
      </p:sp>
    </p:spTree>
    <p:extLst>
      <p:ext uri="{BB962C8B-B14F-4D97-AF65-F5344CB8AC3E}">
        <p14:creationId xmlns:p14="http://schemas.microsoft.com/office/powerpoint/2010/main" val="2798421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3840"/>
            <a:ext cx="8229600" cy="660081"/>
          </a:xfrm>
        </p:spPr>
        <p:txBody>
          <a:bodyPr/>
          <a:lstStyle/>
          <a:p>
            <a:r>
              <a:rPr lang="en-US" dirty="0"/>
              <a:t>About Beazley</a:t>
            </a:r>
          </a:p>
        </p:txBody>
      </p:sp>
      <p:sp>
        <p:nvSpPr>
          <p:cNvPr id="4" name="Text Placeholder 3"/>
          <p:cNvSpPr>
            <a:spLocks noGrp="1"/>
          </p:cNvSpPr>
          <p:nvPr>
            <p:ph type="body" sz="quarter" idx="14"/>
          </p:nvPr>
        </p:nvSpPr>
        <p:spPr>
          <a:xfrm>
            <a:off x="237070" y="1693332"/>
            <a:ext cx="8449730" cy="4309116"/>
          </a:xfrm>
        </p:spPr>
        <p:txBody>
          <a:bodyPr>
            <a:noAutofit/>
          </a:bodyPr>
          <a:lstStyle/>
          <a:p>
            <a:pPr algn="ctr">
              <a:spcBef>
                <a:spcPts val="1800"/>
              </a:spcBef>
              <a:spcAft>
                <a:spcPts val="1800"/>
              </a:spcAft>
              <a:buClrTx/>
              <a:buNone/>
            </a:pPr>
            <a:r>
              <a:rPr lang="en-US" sz="2400" dirty="0">
                <a:solidFill>
                  <a:schemeClr val="tx2"/>
                </a:solidFill>
                <a:latin typeface="Times New Roman"/>
                <a:cs typeface="Times New Roman"/>
              </a:rPr>
              <a:t>Dan McNeill</a:t>
            </a:r>
          </a:p>
          <a:p>
            <a:pPr algn="ctr">
              <a:spcBef>
                <a:spcPts val="1800"/>
              </a:spcBef>
              <a:spcAft>
                <a:spcPts val="1800"/>
              </a:spcAft>
              <a:buClrTx/>
              <a:buNone/>
            </a:pPr>
            <a:r>
              <a:rPr lang="en-US" sz="1600" dirty="0">
                <a:solidFill>
                  <a:schemeClr val="accent4"/>
                </a:solidFill>
                <a:latin typeface="Times New Roman"/>
                <a:cs typeface="Times New Roman"/>
              </a:rPr>
              <a:t>Dan.McNeill@beazley.com</a:t>
            </a:r>
          </a:p>
          <a:p>
            <a:pPr algn="ctr">
              <a:spcBef>
                <a:spcPts val="1800"/>
              </a:spcBef>
              <a:spcAft>
                <a:spcPts val="1800"/>
              </a:spcAft>
              <a:buClrTx/>
              <a:buNone/>
            </a:pPr>
            <a:r>
              <a:rPr lang="en-US" sz="1600" dirty="0">
                <a:latin typeface="Times New Roman" panose="02020603050405020304" pitchFamily="18" charset="0"/>
                <a:cs typeface="Times New Roman" panose="02020603050405020304" pitchFamily="18" charset="0"/>
              </a:rPr>
              <a:t>(330) </a:t>
            </a:r>
            <a:r>
              <a:rPr lang="en-US" sz="1600" dirty="0" smtClean="0">
                <a:latin typeface="Times New Roman" panose="02020603050405020304" pitchFamily="18" charset="0"/>
                <a:cs typeface="Times New Roman" panose="02020603050405020304" pitchFamily="18" charset="0"/>
              </a:rPr>
              <a:t>703-3822</a:t>
            </a:r>
          </a:p>
          <a:p>
            <a:pPr algn="ctr">
              <a:spcBef>
                <a:spcPts val="1800"/>
              </a:spcBef>
              <a:spcAft>
                <a:spcPts val="1800"/>
              </a:spcAft>
              <a:buClrTx/>
              <a:buNone/>
            </a:pPr>
            <a:r>
              <a:rPr lang="en-US" sz="2400" dirty="0" smtClean="0">
                <a:solidFill>
                  <a:schemeClr val="tx2"/>
                </a:solidFill>
                <a:latin typeface="Times New Roman"/>
                <a:cs typeface="Times New Roman"/>
              </a:rPr>
              <a:t>Marie Samovoski</a:t>
            </a:r>
            <a:endParaRPr lang="en-US" sz="2400" dirty="0">
              <a:solidFill>
                <a:schemeClr val="tx2"/>
              </a:solidFill>
              <a:latin typeface="Times New Roman"/>
              <a:cs typeface="Times New Roman"/>
            </a:endParaRPr>
          </a:p>
          <a:p>
            <a:pPr algn="ctr">
              <a:spcBef>
                <a:spcPts val="1800"/>
              </a:spcBef>
              <a:spcAft>
                <a:spcPts val="1800"/>
              </a:spcAft>
              <a:buClrTx/>
              <a:buNone/>
            </a:pPr>
            <a:r>
              <a:rPr lang="en-US" sz="1600" dirty="0" smtClean="0">
                <a:solidFill>
                  <a:schemeClr val="accent4"/>
                </a:solidFill>
                <a:latin typeface="Times New Roman"/>
                <a:cs typeface="Times New Roman"/>
              </a:rPr>
              <a:t>Marie.Samovoski@beazley.com</a:t>
            </a:r>
            <a:endParaRPr lang="en-US" sz="1600" dirty="0">
              <a:solidFill>
                <a:schemeClr val="accent4"/>
              </a:solidFill>
              <a:latin typeface="Times New Roman"/>
              <a:cs typeface="Times New Roman"/>
            </a:endParaRPr>
          </a:p>
          <a:p>
            <a:pPr algn="ctr">
              <a:spcBef>
                <a:spcPts val="1800"/>
              </a:spcBef>
              <a:spcAft>
                <a:spcPts val="1800"/>
              </a:spcAft>
              <a:buClrTx/>
              <a:buNone/>
            </a:pPr>
            <a:r>
              <a:rPr lang="en-US" sz="1600" dirty="0">
                <a:latin typeface="Times New Roman" panose="02020603050405020304" pitchFamily="18" charset="0"/>
                <a:cs typeface="Times New Roman" panose="02020603050405020304" pitchFamily="18" charset="0"/>
              </a:rPr>
              <a:t>(330) </a:t>
            </a:r>
            <a:r>
              <a:rPr lang="en-US" sz="1600" dirty="0" smtClean="0">
                <a:latin typeface="Times New Roman" panose="02020603050405020304" pitchFamily="18" charset="0"/>
                <a:cs typeface="Times New Roman" panose="02020603050405020304" pitchFamily="18" charset="0"/>
              </a:rPr>
              <a:t>242-0148</a:t>
            </a:r>
            <a:endParaRPr lang="en-US" sz="1600" dirty="0">
              <a:latin typeface="Times New Roman" panose="02020603050405020304" pitchFamily="18" charset="0"/>
              <a:cs typeface="Times New Roman" panose="02020603050405020304" pitchFamily="18" charset="0"/>
            </a:endParaRPr>
          </a:p>
          <a:p>
            <a:pPr algn="ctr">
              <a:spcBef>
                <a:spcPts val="1800"/>
              </a:spcBef>
              <a:spcAft>
                <a:spcPts val="1800"/>
              </a:spcAft>
              <a:buClrTx/>
              <a:buNone/>
            </a:pPr>
            <a:endParaRPr lang="en-US" sz="2000" dirty="0" smtClean="0">
              <a:latin typeface="Times New Roman" panose="02020603050405020304" pitchFamily="18" charset="0"/>
              <a:cs typeface="Times New Roman" panose="02020603050405020304" pitchFamily="18" charset="0"/>
            </a:endParaRPr>
          </a:p>
          <a:p>
            <a:pPr algn="ctr">
              <a:spcBef>
                <a:spcPts val="1800"/>
              </a:spcBef>
              <a:spcAft>
                <a:spcPts val="1800"/>
              </a:spcAft>
              <a:buClrTx/>
              <a:buNone/>
            </a:pPr>
            <a:endParaRPr lang="en-US" sz="2000" dirty="0">
              <a:solidFill>
                <a:srgbClr val="000000"/>
              </a:solidFill>
              <a:latin typeface="Times New Roman"/>
              <a:ea typeface="Verdana" charset="0"/>
              <a:cs typeface="Times New Roman"/>
            </a:endParaRPr>
          </a:p>
        </p:txBody>
      </p:sp>
      <p:sp>
        <p:nvSpPr>
          <p:cNvPr id="7" name="Rectangle 6"/>
          <p:cNvSpPr/>
          <p:nvPr/>
        </p:nvSpPr>
        <p:spPr>
          <a:xfrm>
            <a:off x="446691" y="833122"/>
            <a:ext cx="8036913" cy="461665"/>
          </a:xfrm>
          <a:prstGeom prst="rect">
            <a:avLst/>
          </a:prstGeom>
        </p:spPr>
        <p:txBody>
          <a:bodyPr wrap="square">
            <a:spAutoFit/>
          </a:bodyPr>
          <a:lstStyle/>
          <a:p>
            <a:r>
              <a:rPr lang="en-US" sz="2400" dirty="0">
                <a:solidFill>
                  <a:srgbClr val="000000"/>
                </a:solidFill>
                <a:latin typeface="Verdana"/>
                <a:cs typeface="Verdana"/>
              </a:rPr>
              <a:t>Your </a:t>
            </a:r>
            <a:r>
              <a:rPr lang="en-US" sz="2400" dirty="0" smtClean="0">
                <a:solidFill>
                  <a:srgbClr val="000000"/>
                </a:solidFill>
                <a:latin typeface="Verdana"/>
                <a:cs typeface="Verdana"/>
              </a:rPr>
              <a:t>points </a:t>
            </a:r>
            <a:r>
              <a:rPr lang="en-US" sz="2400" dirty="0">
                <a:solidFill>
                  <a:srgbClr val="000000"/>
                </a:solidFill>
                <a:latin typeface="Verdana"/>
                <a:cs typeface="Verdana"/>
              </a:rPr>
              <a:t>of contact</a:t>
            </a:r>
            <a:endParaRPr lang="en-US" sz="2400" dirty="0">
              <a:latin typeface="Verdana"/>
              <a:cs typeface="Verdana"/>
            </a:endParaRPr>
          </a:p>
        </p:txBody>
      </p:sp>
    </p:spTree>
    <p:extLst>
      <p:ext uri="{BB962C8B-B14F-4D97-AF65-F5344CB8AC3E}">
        <p14:creationId xmlns:p14="http://schemas.microsoft.com/office/powerpoint/2010/main" val="836650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Presented by </a:t>
            </a:r>
            <a:r>
              <a:rPr lang="en-US" b="1" dirty="0"/>
              <a:t>DAN MCNEILL</a:t>
            </a:r>
          </a:p>
        </p:txBody>
      </p:sp>
      <p:sp>
        <p:nvSpPr>
          <p:cNvPr id="3" name="Title 2"/>
          <p:cNvSpPr>
            <a:spLocks noGrp="1"/>
          </p:cNvSpPr>
          <p:nvPr>
            <p:ph type="title"/>
          </p:nvPr>
        </p:nvSpPr>
        <p:spPr>
          <a:xfrm>
            <a:off x="457200" y="2743200"/>
            <a:ext cx="8229600" cy="1266791"/>
          </a:xfrm>
        </p:spPr>
        <p:txBody>
          <a:bodyPr/>
          <a:lstStyle/>
          <a:p>
            <a:r>
              <a:rPr lang="en-US" sz="3200" dirty="0"/>
              <a:t>Filling Gaps with Supplemental Health Solutions</a:t>
            </a:r>
            <a:endParaRPr lang="en-US" sz="2800" dirty="0"/>
          </a:p>
        </p:txBody>
      </p:sp>
      <p:sp>
        <p:nvSpPr>
          <p:cNvPr id="4" name="Text Placeholder 3"/>
          <p:cNvSpPr>
            <a:spLocks noGrp="1"/>
          </p:cNvSpPr>
          <p:nvPr>
            <p:ph type="body" sz="quarter" idx="10"/>
          </p:nvPr>
        </p:nvSpPr>
        <p:spPr>
          <a:xfrm>
            <a:off x="457200" y="4009991"/>
            <a:ext cx="8229600" cy="883742"/>
          </a:xfrm>
        </p:spPr>
        <p:txBody>
          <a:bodyPr>
            <a:normAutofit fontScale="92500" lnSpcReduction="20000"/>
          </a:bodyPr>
          <a:lstStyle/>
          <a:p>
            <a:r>
              <a:rPr lang="en-US" dirty="0">
                <a:solidFill>
                  <a:schemeClr val="bg1"/>
                </a:solidFill>
              </a:rPr>
              <a:t>Presented to </a:t>
            </a:r>
            <a:r>
              <a:rPr lang="en-US" dirty="0" smtClean="0">
                <a:solidFill>
                  <a:schemeClr val="bg1"/>
                </a:solidFill>
              </a:rPr>
              <a:t>CKAHU</a:t>
            </a:r>
            <a:endParaRPr lang="en-US" dirty="0">
              <a:solidFill>
                <a:schemeClr val="bg1"/>
              </a:solidFill>
            </a:endParaRPr>
          </a:p>
          <a:p>
            <a:r>
              <a:rPr lang="en-US" dirty="0" smtClean="0">
                <a:solidFill>
                  <a:schemeClr val="bg1"/>
                </a:solidFill>
              </a:rPr>
              <a:t>May 7, 2019</a:t>
            </a:r>
            <a:endParaRPr lang="en-US" dirty="0">
              <a:solidFill>
                <a:schemeClr val="bg1"/>
              </a:solidFill>
            </a:endParaRPr>
          </a:p>
          <a:p>
            <a:pPr algn="r"/>
            <a:r>
              <a:rPr lang="en-US" sz="1647" dirty="0"/>
              <a:t>Course approval: </a:t>
            </a:r>
            <a:r>
              <a:rPr lang="en-US" sz="1647" dirty="0" smtClean="0"/>
              <a:t>C19265 </a:t>
            </a:r>
            <a:endParaRPr lang="en-US" sz="1647" dirty="0">
              <a:solidFill>
                <a:schemeClr val="bg1"/>
              </a:solidFill>
            </a:endParaRPr>
          </a:p>
        </p:txBody>
      </p:sp>
    </p:spTree>
    <p:extLst>
      <p:ext uri="{BB962C8B-B14F-4D97-AF65-F5344CB8AC3E}">
        <p14:creationId xmlns:p14="http://schemas.microsoft.com/office/powerpoint/2010/main" val="3790585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Changing Marketplace</a:t>
            </a:r>
          </a:p>
        </p:txBody>
      </p:sp>
    </p:spTree>
    <p:extLst>
      <p:ext uri="{BB962C8B-B14F-4D97-AF65-F5344CB8AC3E}">
        <p14:creationId xmlns:p14="http://schemas.microsoft.com/office/powerpoint/2010/main" val="1381765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Placeholder 35"/>
          <p:cNvSpPr>
            <a:spLocks noGrp="1"/>
          </p:cNvSpPr>
          <p:nvPr>
            <p:ph type="body" sz="quarter" idx="15"/>
          </p:nvPr>
        </p:nvSpPr>
        <p:spPr/>
        <p:txBody>
          <a:bodyPr>
            <a:normAutofit lnSpcReduction="10000"/>
          </a:bodyPr>
          <a:lstStyle/>
          <a:p>
            <a:pPr lvl="0"/>
            <a:r>
              <a:rPr lang="en-US" dirty="0"/>
              <a:t>60% of American households say they couldn’t afford to cover a $1,000 financial setback, such as an unexpected health expense.</a:t>
            </a:r>
            <a:r>
              <a:rPr lang="en-US" baseline="30000" dirty="0"/>
              <a:t>1</a:t>
            </a:r>
            <a:endParaRPr lang="en-US" dirty="0"/>
          </a:p>
        </p:txBody>
      </p:sp>
      <p:sp>
        <p:nvSpPr>
          <p:cNvPr id="37" name="Text Placeholder 36"/>
          <p:cNvSpPr>
            <a:spLocks noGrp="1"/>
          </p:cNvSpPr>
          <p:nvPr>
            <p:ph type="body" sz="quarter" idx="17"/>
          </p:nvPr>
        </p:nvSpPr>
        <p:spPr/>
        <p:txBody>
          <a:bodyPr>
            <a:normAutofit fontScale="92500" lnSpcReduction="20000"/>
          </a:bodyPr>
          <a:lstStyle/>
          <a:p>
            <a:r>
              <a:rPr lang="en-US" dirty="0"/>
              <a:t>Employers are enhancing benefits to help recruit and retain talent, particularly in retail and hospitality industries where traditional benefits may create gaps for part-time, hourly and seasonal workers.</a:t>
            </a:r>
            <a:endParaRPr lang="en-US" baseline="30000" dirty="0"/>
          </a:p>
        </p:txBody>
      </p:sp>
      <p:sp>
        <p:nvSpPr>
          <p:cNvPr id="38" name="Text Placeholder 37"/>
          <p:cNvSpPr>
            <a:spLocks noGrp="1"/>
          </p:cNvSpPr>
          <p:nvPr>
            <p:ph type="body" sz="quarter" idx="18"/>
          </p:nvPr>
        </p:nvSpPr>
        <p:spPr/>
        <p:txBody>
          <a:bodyPr>
            <a:normAutofit/>
          </a:bodyPr>
          <a:lstStyle/>
          <a:p>
            <a:r>
              <a:rPr lang="en-US" dirty="0"/>
              <a:t>54% of U.S. adults say they have delayed or put off health appts or procedures, because they can’t afford them.</a:t>
            </a:r>
            <a:r>
              <a:rPr lang="en-US" baseline="30000" dirty="0"/>
              <a:t>2</a:t>
            </a:r>
            <a:r>
              <a:rPr lang="en-US" dirty="0"/>
              <a:t> </a:t>
            </a:r>
          </a:p>
        </p:txBody>
      </p:sp>
      <p:sp>
        <p:nvSpPr>
          <p:cNvPr id="34" name="Title 33"/>
          <p:cNvSpPr>
            <a:spLocks noGrp="1"/>
          </p:cNvSpPr>
          <p:nvPr>
            <p:ph type="title"/>
          </p:nvPr>
        </p:nvSpPr>
        <p:spPr/>
        <p:txBody>
          <a:bodyPr/>
          <a:lstStyle/>
          <a:p>
            <a:r>
              <a:rPr lang="en-US" dirty="0"/>
              <a:t>The Changing Marketplace</a:t>
            </a:r>
          </a:p>
        </p:txBody>
      </p:sp>
      <p:sp>
        <p:nvSpPr>
          <p:cNvPr id="35" name="Text Placeholder 34"/>
          <p:cNvSpPr>
            <a:spLocks noGrp="1"/>
          </p:cNvSpPr>
          <p:nvPr>
            <p:ph type="body" sz="quarter" idx="13"/>
          </p:nvPr>
        </p:nvSpPr>
        <p:spPr/>
        <p:txBody>
          <a:bodyPr/>
          <a:lstStyle/>
          <a:p>
            <a:r>
              <a:rPr lang="en-US" sz="2400" dirty="0"/>
              <a:t>Out-of-pocket costs are rising</a:t>
            </a:r>
          </a:p>
        </p:txBody>
      </p:sp>
      <p:sp>
        <p:nvSpPr>
          <p:cNvPr id="39" name="TextBox 38"/>
          <p:cNvSpPr txBox="1"/>
          <p:nvPr/>
        </p:nvSpPr>
        <p:spPr>
          <a:xfrm>
            <a:off x="457201" y="5377391"/>
            <a:ext cx="8229599" cy="253916"/>
          </a:xfrm>
          <a:prstGeom prst="rect">
            <a:avLst/>
          </a:prstGeom>
          <a:noFill/>
        </p:spPr>
        <p:txBody>
          <a:bodyPr wrap="square" rtlCol="0">
            <a:spAutoFit/>
          </a:bodyPr>
          <a:lstStyle/>
          <a:p>
            <a:r>
              <a:rPr lang="en-US" sz="1050" baseline="30000" dirty="0">
                <a:latin typeface="Verdana"/>
                <a:cs typeface="Verdana"/>
              </a:rPr>
              <a:t>1</a:t>
            </a:r>
            <a:r>
              <a:rPr lang="en-US" sz="1050" dirty="0">
                <a:latin typeface="Verdana"/>
                <a:cs typeface="Verdana"/>
              </a:rPr>
              <a:t>Bankrate, 2018</a:t>
            </a:r>
            <a:r>
              <a:rPr lang="en-US" sz="1050" dirty="0">
                <a:latin typeface="Verdana"/>
                <a:ea typeface="ＭＳ Ｐゴシック" charset="-128"/>
                <a:cs typeface="Verdana"/>
              </a:rPr>
              <a:t>					</a:t>
            </a:r>
            <a:r>
              <a:rPr lang="en-US" sz="1000" baseline="30000" dirty="0">
                <a:latin typeface="Verdana"/>
                <a:ea typeface="ＭＳ Ｐゴシック" charset="-128"/>
                <a:cs typeface="Verdana"/>
              </a:rPr>
              <a:t>2</a:t>
            </a:r>
            <a:r>
              <a:rPr lang="en-US" sz="1000" dirty="0">
                <a:latin typeface="Verdana"/>
                <a:cs typeface="Verdana"/>
              </a:rPr>
              <a:t>PWC HRI study, 2017	  		</a:t>
            </a:r>
            <a:r>
              <a:rPr lang="en-US" sz="1000" baseline="30000" dirty="0">
                <a:latin typeface="Verdana"/>
                <a:cs typeface="Verdana"/>
              </a:rPr>
              <a:t>3</a:t>
            </a:r>
            <a:r>
              <a:rPr lang="en-US" sz="1000" dirty="0">
                <a:latin typeface="Verdana"/>
                <a:cs typeface="Verdana"/>
              </a:rPr>
              <a:t>SHRM, 2018 </a:t>
            </a:r>
          </a:p>
        </p:txBody>
      </p:sp>
    </p:spTree>
    <p:extLst>
      <p:ext uri="{BB962C8B-B14F-4D97-AF65-F5344CB8AC3E}">
        <p14:creationId xmlns:p14="http://schemas.microsoft.com/office/powerpoint/2010/main" val="2042115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ext Placeholder 75"/>
          <p:cNvSpPr>
            <a:spLocks noGrp="1"/>
          </p:cNvSpPr>
          <p:nvPr>
            <p:ph type="body" sz="quarter" idx="15"/>
          </p:nvPr>
        </p:nvSpPr>
        <p:spPr>
          <a:xfrm>
            <a:off x="3102429" y="5691981"/>
            <a:ext cx="5584371" cy="280988"/>
          </a:xfrm>
        </p:spPr>
        <p:txBody>
          <a:bodyPr/>
          <a:lstStyle/>
          <a:p>
            <a:r>
              <a:rPr lang="en-US" sz="1000" dirty="0"/>
              <a:t>Source: 1-Amino. 2017.  2-Kaiser Family Foundation, 2017</a:t>
            </a:r>
          </a:p>
        </p:txBody>
      </p:sp>
      <p:sp>
        <p:nvSpPr>
          <p:cNvPr id="77" name="Text Placeholder 76"/>
          <p:cNvSpPr>
            <a:spLocks noGrp="1"/>
          </p:cNvSpPr>
          <p:nvPr>
            <p:ph type="body" sz="quarter" idx="16"/>
          </p:nvPr>
        </p:nvSpPr>
        <p:spPr/>
        <p:txBody>
          <a:bodyPr>
            <a:noAutofit/>
          </a:bodyPr>
          <a:lstStyle/>
          <a:p>
            <a:r>
              <a:rPr lang="en-US" dirty="0"/>
              <a:t>Percent of Americans say that receiving a large medical bill is as bad as being diagnosed with a serious medical condition.</a:t>
            </a:r>
            <a:r>
              <a:rPr lang="en-US" baseline="30000" dirty="0"/>
              <a:t>1</a:t>
            </a:r>
            <a:endParaRPr lang="en-US" dirty="0"/>
          </a:p>
        </p:txBody>
      </p:sp>
      <p:sp>
        <p:nvSpPr>
          <p:cNvPr id="78" name="Text Placeholder 77"/>
          <p:cNvSpPr>
            <a:spLocks noGrp="1"/>
          </p:cNvSpPr>
          <p:nvPr>
            <p:ph type="body" sz="quarter" idx="17"/>
          </p:nvPr>
        </p:nvSpPr>
        <p:spPr>
          <a:xfrm>
            <a:off x="457200" y="1771551"/>
            <a:ext cx="833120" cy="792083"/>
          </a:xfrm>
        </p:spPr>
        <p:txBody>
          <a:bodyPr>
            <a:normAutofit/>
          </a:bodyPr>
          <a:lstStyle/>
          <a:p>
            <a:r>
              <a:rPr lang="en-US" dirty="0"/>
              <a:t>53 </a:t>
            </a:r>
          </a:p>
        </p:txBody>
      </p:sp>
      <p:sp>
        <p:nvSpPr>
          <p:cNvPr id="79" name="Text Placeholder 78"/>
          <p:cNvSpPr>
            <a:spLocks noGrp="1"/>
          </p:cNvSpPr>
          <p:nvPr>
            <p:ph type="body" sz="quarter" idx="18"/>
          </p:nvPr>
        </p:nvSpPr>
        <p:spPr>
          <a:xfrm>
            <a:off x="1371795" y="3210258"/>
            <a:ext cx="7315005" cy="1101246"/>
          </a:xfrm>
        </p:spPr>
        <p:txBody>
          <a:bodyPr>
            <a:noAutofit/>
          </a:bodyPr>
          <a:lstStyle/>
          <a:p>
            <a:r>
              <a:rPr lang="en-US" dirty="0"/>
              <a:t>Percent of adults with insurance say they have difficulty affording their deductible, while one in three are challenged by premiums. As a result, 29% are having trouble paying their medical bills. Of those, 7 out of 10 are cutting back on food, clothing and other essential household needs.</a:t>
            </a:r>
            <a:r>
              <a:rPr lang="en-US" baseline="30000" dirty="0"/>
              <a:t>2</a:t>
            </a:r>
            <a:endParaRPr lang="en-US" dirty="0"/>
          </a:p>
        </p:txBody>
      </p:sp>
      <p:sp>
        <p:nvSpPr>
          <p:cNvPr id="84" name="Text Placeholder 83"/>
          <p:cNvSpPr>
            <a:spLocks noGrp="1"/>
          </p:cNvSpPr>
          <p:nvPr>
            <p:ph type="body" sz="quarter" idx="19"/>
          </p:nvPr>
        </p:nvSpPr>
        <p:spPr/>
        <p:txBody>
          <a:bodyPr/>
          <a:lstStyle/>
          <a:p>
            <a:r>
              <a:rPr lang="en-US" dirty="0"/>
              <a:t>43</a:t>
            </a:r>
          </a:p>
        </p:txBody>
      </p:sp>
      <p:sp>
        <p:nvSpPr>
          <p:cNvPr id="2" name="Title 1"/>
          <p:cNvSpPr>
            <a:spLocks noGrp="1"/>
          </p:cNvSpPr>
          <p:nvPr>
            <p:ph type="title"/>
          </p:nvPr>
        </p:nvSpPr>
        <p:spPr/>
        <p:txBody>
          <a:bodyPr/>
          <a:lstStyle/>
          <a:p>
            <a:r>
              <a:rPr lang="en-US" dirty="0"/>
              <a:t>The Changing Marketplace</a:t>
            </a:r>
          </a:p>
        </p:txBody>
      </p:sp>
      <p:sp>
        <p:nvSpPr>
          <p:cNvPr id="3" name="Text Placeholder 2"/>
          <p:cNvSpPr>
            <a:spLocks noGrp="1"/>
          </p:cNvSpPr>
          <p:nvPr>
            <p:ph type="body" sz="quarter" idx="13"/>
          </p:nvPr>
        </p:nvSpPr>
        <p:spPr/>
        <p:txBody>
          <a:bodyPr/>
          <a:lstStyle/>
          <a:p>
            <a:r>
              <a:rPr lang="en-US" sz="2400" dirty="0"/>
              <a:t>Worries about paying medical bills are significant</a:t>
            </a:r>
          </a:p>
        </p:txBody>
      </p:sp>
      <p:sp>
        <p:nvSpPr>
          <p:cNvPr id="11" name="Text Placeholder 77"/>
          <p:cNvSpPr txBox="1">
            <a:spLocks/>
          </p:cNvSpPr>
          <p:nvPr/>
        </p:nvSpPr>
        <p:spPr>
          <a:xfrm>
            <a:off x="558801" y="4379236"/>
            <a:ext cx="833120" cy="792083"/>
          </a:xfrm>
          <a:prstGeom prst="rect">
            <a:avLst/>
          </a:prstGeom>
        </p:spPr>
        <p:txBody>
          <a:bodyPr anchor="ctr">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4000" b="1" i="0" u="none" strike="noStrike" kern="1200" cap="none" spc="0" normalizeH="0" baseline="0" noProof="0" dirty="0">
                <a:ln>
                  <a:noFill/>
                </a:ln>
                <a:solidFill>
                  <a:srgbClr val="FFFFFF"/>
                </a:solidFill>
                <a:effectLst/>
                <a:uLnTx/>
                <a:uFillTx/>
                <a:latin typeface="Times New Roman"/>
                <a:ea typeface="+mn-ea"/>
                <a:cs typeface="Times New Roman"/>
              </a:rPr>
              <a:t>53 </a:t>
            </a:r>
          </a:p>
        </p:txBody>
      </p:sp>
    </p:spTree>
    <p:extLst>
      <p:ext uri="{BB962C8B-B14F-4D97-AF65-F5344CB8AC3E}">
        <p14:creationId xmlns:p14="http://schemas.microsoft.com/office/powerpoint/2010/main" val="3143414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Changing Marketplace</a:t>
            </a:r>
          </a:p>
        </p:txBody>
      </p:sp>
      <p:sp>
        <p:nvSpPr>
          <p:cNvPr id="3" name="Text Placeholder 2"/>
          <p:cNvSpPr>
            <a:spLocks noGrp="1"/>
          </p:cNvSpPr>
          <p:nvPr>
            <p:ph type="body" sz="quarter" idx="13"/>
          </p:nvPr>
        </p:nvSpPr>
        <p:spPr>
          <a:xfrm>
            <a:off x="457200" y="934720"/>
            <a:ext cx="8432800" cy="345439"/>
          </a:xfrm>
        </p:spPr>
        <p:txBody>
          <a:bodyPr/>
          <a:lstStyle/>
          <a:p>
            <a:r>
              <a:rPr lang="en-US" sz="2400" dirty="0"/>
              <a:t>Many employers are adding supplemental coverages</a:t>
            </a:r>
          </a:p>
        </p:txBody>
      </p:sp>
      <p:sp>
        <p:nvSpPr>
          <p:cNvPr id="4" name="Text Placeholder 3"/>
          <p:cNvSpPr>
            <a:spLocks noGrp="1"/>
          </p:cNvSpPr>
          <p:nvPr>
            <p:ph type="body" sz="quarter" idx="14"/>
          </p:nvPr>
        </p:nvSpPr>
        <p:spPr>
          <a:xfrm>
            <a:off x="457200" y="1568824"/>
            <a:ext cx="8229600" cy="4362821"/>
          </a:xfrm>
        </p:spPr>
        <p:txBody>
          <a:bodyPr>
            <a:normAutofit/>
          </a:bodyPr>
          <a:lstStyle/>
          <a:p>
            <a:pPr algn="ctr">
              <a:buNone/>
            </a:pPr>
            <a:r>
              <a:rPr lang="en-US" sz="1600" dirty="0">
                <a:solidFill>
                  <a:srgbClr val="AC2973"/>
                </a:solidFill>
              </a:rPr>
              <a:t>Two of three employers are offering some sort of supplemental benefits </a:t>
            </a:r>
          </a:p>
          <a:p>
            <a:pPr algn="ctr">
              <a:buNone/>
            </a:pPr>
            <a:r>
              <a:rPr lang="en-US" sz="1600" dirty="0">
                <a:solidFill>
                  <a:srgbClr val="AC2973"/>
                </a:solidFill>
              </a:rPr>
              <a:t>to help employees fill gaps</a:t>
            </a:r>
          </a:p>
        </p:txBody>
      </p:sp>
      <p:graphicFrame>
        <p:nvGraphicFramePr>
          <p:cNvPr id="7" name="Chart 6"/>
          <p:cNvGraphicFramePr/>
          <p:nvPr/>
        </p:nvGraphicFramePr>
        <p:xfrm>
          <a:off x="1524000" y="2375647"/>
          <a:ext cx="6096000" cy="336923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857984" y="5861919"/>
            <a:ext cx="1748119" cy="246221"/>
          </a:xfrm>
          <a:prstGeom prst="rect">
            <a:avLst/>
          </a:prstGeom>
          <a:noFill/>
        </p:spPr>
        <p:txBody>
          <a:bodyPr wrap="square" rtlCol="0">
            <a:spAutoFit/>
          </a:bodyPr>
          <a:lstStyle/>
          <a:p>
            <a:r>
              <a:rPr lang="en-US" sz="1000" dirty="0">
                <a:latin typeface="Verdana"/>
                <a:cs typeface="Verdana"/>
              </a:rPr>
              <a:t>Source: Mercer, 2016</a:t>
            </a:r>
          </a:p>
        </p:txBody>
      </p:sp>
      <p:graphicFrame>
        <p:nvGraphicFramePr>
          <p:cNvPr id="8" name="Chart 7"/>
          <p:cNvGraphicFramePr/>
          <p:nvPr/>
        </p:nvGraphicFramePr>
        <p:xfrm>
          <a:off x="2167455" y="2432175"/>
          <a:ext cx="5333983" cy="325617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8568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r>
              <a:rPr lang="en-US" b="1" dirty="0"/>
              <a:t>What’s Our Job?</a:t>
            </a:r>
          </a:p>
        </p:txBody>
      </p:sp>
      <p:sp>
        <p:nvSpPr>
          <p:cNvPr id="6" name="Text Placeholder 5"/>
          <p:cNvSpPr>
            <a:spLocks noGrp="1"/>
          </p:cNvSpPr>
          <p:nvPr>
            <p:ph type="body" sz="quarter" idx="15"/>
          </p:nvPr>
        </p:nvSpPr>
        <p:spPr/>
        <p:txBody>
          <a:bodyPr/>
          <a:lstStyle/>
          <a:p>
            <a:r>
              <a:rPr lang="en-US" dirty="0"/>
              <a:t>Health care costs are rising faster than inflation</a:t>
            </a:r>
          </a:p>
        </p:txBody>
      </p:sp>
      <p:sp>
        <p:nvSpPr>
          <p:cNvPr id="7" name="Text Placeholder 6"/>
          <p:cNvSpPr>
            <a:spLocks noGrp="1"/>
          </p:cNvSpPr>
          <p:nvPr>
            <p:ph type="body" sz="quarter" idx="16"/>
          </p:nvPr>
        </p:nvSpPr>
        <p:spPr/>
        <p:txBody>
          <a:bodyPr/>
          <a:lstStyle/>
          <a:p>
            <a:r>
              <a:rPr lang="en-US" dirty="0"/>
              <a:t>Employers are turning to high deductible health plans</a:t>
            </a:r>
          </a:p>
        </p:txBody>
      </p:sp>
      <p:sp>
        <p:nvSpPr>
          <p:cNvPr id="8" name="Text Placeholder 7"/>
          <p:cNvSpPr>
            <a:spLocks noGrp="1"/>
          </p:cNvSpPr>
          <p:nvPr>
            <p:ph type="body" sz="quarter" idx="17"/>
          </p:nvPr>
        </p:nvSpPr>
        <p:spPr/>
        <p:txBody>
          <a:bodyPr/>
          <a:lstStyle/>
          <a:p>
            <a:r>
              <a:rPr lang="en-US" dirty="0"/>
              <a:t>Out-of-pocket costs are rising, including:</a:t>
            </a:r>
          </a:p>
        </p:txBody>
      </p:sp>
      <p:sp>
        <p:nvSpPr>
          <p:cNvPr id="9" name="Text Placeholder 8"/>
          <p:cNvSpPr>
            <a:spLocks noGrp="1"/>
          </p:cNvSpPr>
          <p:nvPr>
            <p:ph type="body" sz="quarter" idx="18"/>
          </p:nvPr>
        </p:nvSpPr>
        <p:spPr>
          <a:xfrm>
            <a:off x="6555740" y="3230004"/>
            <a:ext cx="2159000" cy="955675"/>
          </a:xfrm>
        </p:spPr>
        <p:txBody>
          <a:bodyPr/>
          <a:lstStyle/>
          <a:p>
            <a:r>
              <a:rPr lang="en-US" dirty="0"/>
              <a:t>Premiums,</a:t>
            </a:r>
          </a:p>
          <a:p>
            <a:r>
              <a:rPr lang="en-US" dirty="0"/>
              <a:t>Coinsurance </a:t>
            </a:r>
          </a:p>
          <a:p>
            <a:r>
              <a:rPr lang="en-US" dirty="0"/>
              <a:t>Deductibles </a:t>
            </a:r>
          </a:p>
          <a:p>
            <a:r>
              <a:rPr lang="en-US" sz="1100" dirty="0"/>
              <a:t>(but especially deductibles)</a:t>
            </a:r>
          </a:p>
        </p:txBody>
      </p:sp>
      <p:sp>
        <p:nvSpPr>
          <p:cNvPr id="10" name="Text Placeholder 9"/>
          <p:cNvSpPr>
            <a:spLocks noGrp="1"/>
          </p:cNvSpPr>
          <p:nvPr>
            <p:ph type="body" sz="quarter" idx="19"/>
          </p:nvPr>
        </p:nvSpPr>
        <p:spPr/>
        <p:txBody>
          <a:bodyPr/>
          <a:lstStyle/>
          <a:p>
            <a:r>
              <a:rPr lang="en-US" dirty="0"/>
              <a:t>In turn, employees are forgoing or delaying care</a:t>
            </a:r>
          </a:p>
        </p:txBody>
      </p:sp>
      <p:sp>
        <p:nvSpPr>
          <p:cNvPr id="11" name="Text Placeholder 10"/>
          <p:cNvSpPr>
            <a:spLocks noGrp="1"/>
          </p:cNvSpPr>
          <p:nvPr>
            <p:ph type="body" sz="quarter" idx="20"/>
          </p:nvPr>
        </p:nvSpPr>
        <p:spPr/>
        <p:txBody>
          <a:bodyPr/>
          <a:lstStyle/>
          <a:p>
            <a:r>
              <a:rPr lang="en-US" dirty="0"/>
              <a:t>Some can’t pay for their care, even with health insurance,</a:t>
            </a:r>
          </a:p>
        </p:txBody>
      </p:sp>
      <p:sp>
        <p:nvSpPr>
          <p:cNvPr id="12" name="Text Placeholder 11"/>
          <p:cNvSpPr>
            <a:spLocks noGrp="1"/>
          </p:cNvSpPr>
          <p:nvPr>
            <p:ph type="body" sz="quarter" idx="21"/>
          </p:nvPr>
        </p:nvSpPr>
        <p:spPr/>
        <p:txBody>
          <a:bodyPr/>
          <a:lstStyle/>
          <a:p>
            <a:r>
              <a:rPr lang="en-US" dirty="0"/>
              <a:t>and others are declaring bankruptcy</a:t>
            </a:r>
          </a:p>
        </p:txBody>
      </p:sp>
      <p:sp>
        <p:nvSpPr>
          <p:cNvPr id="13" name="Text Placeholder 12"/>
          <p:cNvSpPr>
            <a:spLocks noGrp="1"/>
          </p:cNvSpPr>
          <p:nvPr>
            <p:ph type="body" sz="quarter" idx="22"/>
          </p:nvPr>
        </p:nvSpPr>
        <p:spPr/>
        <p:txBody>
          <a:bodyPr/>
          <a:lstStyle/>
          <a:p>
            <a:r>
              <a:rPr lang="en-US" dirty="0"/>
              <a:t>So employers come to us looking for cost saving solutions</a:t>
            </a:r>
          </a:p>
        </p:txBody>
      </p:sp>
      <p:sp>
        <p:nvSpPr>
          <p:cNvPr id="3" name="Title 2"/>
          <p:cNvSpPr>
            <a:spLocks noGrp="1"/>
          </p:cNvSpPr>
          <p:nvPr>
            <p:ph type="title"/>
          </p:nvPr>
        </p:nvSpPr>
        <p:spPr/>
        <p:txBody>
          <a:bodyPr/>
          <a:lstStyle/>
          <a:p>
            <a:r>
              <a:rPr lang="en-US" dirty="0"/>
              <a:t>The Changing Marketplace</a:t>
            </a:r>
          </a:p>
        </p:txBody>
      </p:sp>
      <p:sp>
        <p:nvSpPr>
          <p:cNvPr id="4" name="Text Placeholder 3"/>
          <p:cNvSpPr>
            <a:spLocks noGrp="1"/>
          </p:cNvSpPr>
          <p:nvPr>
            <p:ph type="body" sz="quarter" idx="13"/>
          </p:nvPr>
        </p:nvSpPr>
        <p:spPr/>
        <p:txBody>
          <a:bodyPr/>
          <a:lstStyle/>
          <a:p>
            <a:r>
              <a:rPr lang="en-US" sz="2400" dirty="0"/>
              <a:t>How do we help break this vicious cycle?</a:t>
            </a:r>
          </a:p>
        </p:txBody>
      </p:sp>
    </p:spTree>
    <p:extLst>
      <p:ext uri="{BB962C8B-B14F-4D97-AF65-F5344CB8AC3E}">
        <p14:creationId xmlns:p14="http://schemas.microsoft.com/office/powerpoint/2010/main" val="1381765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Cost Saving Solutions </a:t>
            </a:r>
          </a:p>
        </p:txBody>
      </p:sp>
    </p:spTree>
    <p:extLst>
      <p:ext uri="{BB962C8B-B14F-4D97-AF65-F5344CB8AC3E}">
        <p14:creationId xmlns:p14="http://schemas.microsoft.com/office/powerpoint/2010/main" val="1381765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Saving Solutions</a:t>
            </a:r>
          </a:p>
        </p:txBody>
      </p:sp>
      <p:sp>
        <p:nvSpPr>
          <p:cNvPr id="3" name="Text Placeholder 2"/>
          <p:cNvSpPr>
            <a:spLocks noGrp="1"/>
          </p:cNvSpPr>
          <p:nvPr>
            <p:ph type="body" sz="quarter" idx="13"/>
          </p:nvPr>
        </p:nvSpPr>
        <p:spPr>
          <a:xfrm>
            <a:off x="457200" y="951653"/>
            <a:ext cx="8229600" cy="345439"/>
          </a:xfrm>
        </p:spPr>
        <p:txBody>
          <a:bodyPr/>
          <a:lstStyle/>
          <a:p>
            <a:r>
              <a:rPr lang="en-US" sz="2400" dirty="0"/>
              <a:t>How to help our customers </a:t>
            </a:r>
            <a:r>
              <a:rPr lang="en-US" dirty="0"/>
              <a:t>(and make our jobs a bit easier)</a:t>
            </a:r>
            <a:endParaRPr lang="en-US" sz="2400" dirty="0"/>
          </a:p>
        </p:txBody>
      </p:sp>
      <p:sp>
        <p:nvSpPr>
          <p:cNvPr id="4" name="Text Placeholder 3"/>
          <p:cNvSpPr>
            <a:spLocks noGrp="1"/>
          </p:cNvSpPr>
          <p:nvPr>
            <p:ph type="body" sz="quarter" idx="14"/>
          </p:nvPr>
        </p:nvSpPr>
        <p:spPr>
          <a:xfrm>
            <a:off x="457200" y="1538942"/>
            <a:ext cx="8229600" cy="4198470"/>
          </a:xfrm>
        </p:spPr>
        <p:txBody>
          <a:bodyPr>
            <a:noAutofit/>
          </a:bodyPr>
          <a:lstStyle/>
          <a:p>
            <a:pPr>
              <a:spcAft>
                <a:spcPts val="600"/>
              </a:spcAft>
              <a:buNone/>
            </a:pPr>
            <a:r>
              <a:rPr lang="en-US" b="1" dirty="0">
                <a:solidFill>
                  <a:srgbClr val="AC2973"/>
                </a:solidFill>
                <a:latin typeface="Verdana" charset="0"/>
              </a:rPr>
              <a:t>Improve employee health and wellbeing</a:t>
            </a:r>
          </a:p>
          <a:p>
            <a:pPr>
              <a:spcAft>
                <a:spcPts val="600"/>
              </a:spcAft>
            </a:pPr>
            <a:r>
              <a:rPr lang="en-US" sz="1400" dirty="0">
                <a:latin typeface="Verdana" charset="0"/>
              </a:rPr>
              <a:t>Wellness programs</a:t>
            </a:r>
          </a:p>
          <a:p>
            <a:pPr>
              <a:spcAft>
                <a:spcPts val="600"/>
              </a:spcAft>
            </a:pPr>
            <a:r>
              <a:rPr lang="en-US" sz="1400" dirty="0">
                <a:latin typeface="Verdana" charset="0"/>
              </a:rPr>
              <a:t>Disease management programs</a:t>
            </a:r>
          </a:p>
          <a:p>
            <a:pPr>
              <a:spcAft>
                <a:spcPts val="600"/>
              </a:spcAft>
            </a:pPr>
            <a:r>
              <a:rPr lang="en-US" sz="1400" dirty="0">
                <a:latin typeface="Verdana" charset="0"/>
              </a:rPr>
              <a:t>Absence management programs</a:t>
            </a:r>
          </a:p>
          <a:p>
            <a:pPr>
              <a:spcAft>
                <a:spcPts val="600"/>
              </a:spcAft>
              <a:buNone/>
            </a:pPr>
            <a:r>
              <a:rPr lang="en-US" b="1" dirty="0">
                <a:solidFill>
                  <a:srgbClr val="AC2973"/>
                </a:solidFill>
                <a:latin typeface="Verdana" charset="0"/>
              </a:rPr>
              <a:t>Reduce health care costs</a:t>
            </a:r>
            <a:endParaRPr lang="en-US" dirty="0">
              <a:solidFill>
                <a:srgbClr val="AC2973"/>
              </a:solidFill>
              <a:latin typeface="Verdana" charset="0"/>
            </a:endParaRPr>
          </a:p>
          <a:p>
            <a:pPr>
              <a:spcAft>
                <a:spcPts val="600"/>
              </a:spcAft>
            </a:pPr>
            <a:r>
              <a:rPr lang="en-US" sz="1400" dirty="0">
                <a:latin typeface="Verdana" charset="0"/>
              </a:rPr>
              <a:t>Benefit elimination</a:t>
            </a:r>
          </a:p>
          <a:p>
            <a:pPr>
              <a:spcAft>
                <a:spcPts val="600"/>
              </a:spcAft>
            </a:pPr>
            <a:r>
              <a:rPr lang="en-US" sz="1400" dirty="0">
                <a:latin typeface="Verdana" charset="0"/>
              </a:rPr>
              <a:t>Cost sharing with employees</a:t>
            </a:r>
          </a:p>
          <a:p>
            <a:pPr>
              <a:spcAft>
                <a:spcPts val="600"/>
              </a:spcAft>
            </a:pPr>
            <a:r>
              <a:rPr lang="en-US" sz="1400" dirty="0">
                <a:latin typeface="Verdana" charset="0"/>
              </a:rPr>
              <a:t>Consumer driven health plans</a:t>
            </a:r>
          </a:p>
          <a:p>
            <a:pPr>
              <a:spcAft>
                <a:spcPts val="600"/>
              </a:spcAft>
            </a:pPr>
            <a:r>
              <a:rPr lang="en-US" sz="1400" dirty="0">
                <a:latin typeface="Verdana" charset="0"/>
              </a:rPr>
              <a:t>Health savings accounts</a:t>
            </a:r>
          </a:p>
          <a:p>
            <a:pPr>
              <a:spcAft>
                <a:spcPts val="600"/>
              </a:spcAft>
              <a:buNone/>
            </a:pPr>
            <a:r>
              <a:rPr lang="en-US" b="1" dirty="0">
                <a:solidFill>
                  <a:schemeClr val="tx2"/>
                </a:solidFill>
                <a:latin typeface="Verdana" charset="0"/>
              </a:rPr>
              <a:t>Fill gaps and protect assets</a:t>
            </a:r>
            <a:endParaRPr lang="en-US" dirty="0">
              <a:solidFill>
                <a:schemeClr val="tx2"/>
              </a:solidFill>
              <a:latin typeface="Verdana" charset="0"/>
            </a:endParaRPr>
          </a:p>
          <a:p>
            <a:pPr>
              <a:spcAft>
                <a:spcPts val="600"/>
              </a:spcAft>
              <a:buNone/>
            </a:pPr>
            <a:endParaRPr lang="en-US" sz="1200" dirty="0">
              <a:solidFill>
                <a:srgbClr val="000000"/>
              </a:solidFill>
              <a:ea typeface="Verdana" charset="0"/>
            </a:endParaRPr>
          </a:p>
        </p:txBody>
      </p:sp>
    </p:spTree>
    <p:extLst>
      <p:ext uri="{BB962C8B-B14F-4D97-AF65-F5344CB8AC3E}">
        <p14:creationId xmlns:p14="http://schemas.microsoft.com/office/powerpoint/2010/main" val="1028568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Presented by </a:t>
            </a:r>
            <a:r>
              <a:rPr lang="en-US" b="1" dirty="0"/>
              <a:t>Dan McNeill to </a:t>
            </a:r>
            <a:r>
              <a:rPr lang="en-US" b="1" dirty="0" smtClean="0"/>
              <a:t>CKAHU</a:t>
            </a:r>
            <a:endParaRPr lang="en-US" b="1" dirty="0"/>
          </a:p>
          <a:p>
            <a:endParaRPr lang="en-US" dirty="0"/>
          </a:p>
        </p:txBody>
      </p:sp>
      <p:sp>
        <p:nvSpPr>
          <p:cNvPr id="4" name="Text Placeholder 3"/>
          <p:cNvSpPr>
            <a:spLocks noGrp="1"/>
          </p:cNvSpPr>
          <p:nvPr>
            <p:ph type="body" sz="quarter" idx="10"/>
          </p:nvPr>
        </p:nvSpPr>
        <p:spPr>
          <a:xfrm>
            <a:off x="457200" y="2211294"/>
            <a:ext cx="8229600" cy="4034118"/>
          </a:xfrm>
        </p:spPr>
        <p:txBody>
          <a:bodyPr>
            <a:normAutofit fontScale="92500" lnSpcReduction="10000"/>
          </a:bodyPr>
          <a:lstStyle/>
          <a:p>
            <a:r>
              <a:rPr lang="en-US" sz="2400" dirty="0">
                <a:solidFill>
                  <a:schemeClr val="tx2"/>
                </a:solidFill>
              </a:rPr>
              <a:t>AGENDA</a:t>
            </a:r>
          </a:p>
          <a:p>
            <a:endParaRPr lang="en-US" sz="1946" dirty="0"/>
          </a:p>
          <a:p>
            <a:pPr>
              <a:buFont typeface="Arial"/>
              <a:buChar char="•"/>
            </a:pPr>
            <a:r>
              <a:rPr lang="en-US" sz="1946" dirty="0"/>
              <a:t> </a:t>
            </a:r>
            <a:r>
              <a:rPr lang="en-US" sz="1900" dirty="0" smtClean="0"/>
              <a:t>Introduction</a:t>
            </a:r>
          </a:p>
          <a:p>
            <a:pPr>
              <a:buFont typeface="Arial"/>
              <a:buChar char="•"/>
            </a:pPr>
            <a:endParaRPr lang="en-US" sz="1900" dirty="0"/>
          </a:p>
          <a:p>
            <a:pPr>
              <a:buFont typeface="Arial"/>
              <a:buChar char="•"/>
            </a:pPr>
            <a:r>
              <a:rPr lang="en-US" sz="1900" dirty="0"/>
              <a:t>About Beazley</a:t>
            </a:r>
          </a:p>
          <a:p>
            <a:endParaRPr lang="en-US" sz="1900" dirty="0"/>
          </a:p>
          <a:p>
            <a:pPr>
              <a:buFont typeface="Arial"/>
              <a:buChar char="•"/>
            </a:pPr>
            <a:r>
              <a:rPr lang="en-US" sz="1900" dirty="0"/>
              <a:t> The Changing Marketplace</a:t>
            </a:r>
          </a:p>
          <a:p>
            <a:endParaRPr lang="en-US" sz="1900" dirty="0"/>
          </a:p>
          <a:p>
            <a:pPr>
              <a:buFont typeface="Arial"/>
              <a:buChar char="•"/>
            </a:pPr>
            <a:r>
              <a:rPr lang="en-US" sz="1900" dirty="0"/>
              <a:t> About Supplemental Medical</a:t>
            </a:r>
          </a:p>
          <a:p>
            <a:pPr>
              <a:buFont typeface="Arial"/>
              <a:buChar char="•"/>
            </a:pPr>
            <a:endParaRPr lang="en-US" sz="1900" dirty="0"/>
          </a:p>
          <a:p>
            <a:pPr>
              <a:buFont typeface="Arial"/>
              <a:buChar char="•"/>
            </a:pPr>
            <a:r>
              <a:rPr lang="en-US" sz="1900" dirty="0"/>
              <a:t> About Group Limited Indemnity</a:t>
            </a:r>
          </a:p>
          <a:p>
            <a:endParaRPr lang="en-US" sz="1900" dirty="0"/>
          </a:p>
          <a:p>
            <a:pPr>
              <a:buFont typeface="Arial"/>
              <a:buChar char="•"/>
            </a:pPr>
            <a:r>
              <a:rPr lang="en-US" sz="1900" dirty="0" smtClean="0"/>
              <a:t> </a:t>
            </a:r>
            <a:r>
              <a:rPr lang="en-US" sz="1900" dirty="0"/>
              <a:t>Q&amp;A</a:t>
            </a:r>
          </a:p>
          <a:p>
            <a:pPr>
              <a:buFont typeface="Arial"/>
              <a:buChar char="•"/>
            </a:pPr>
            <a:endParaRPr lang="en-US" dirty="0"/>
          </a:p>
          <a:p>
            <a:pPr>
              <a:buFont typeface="Arial"/>
              <a:buChar char="•"/>
            </a:pPr>
            <a:endParaRPr lang="en-US" dirty="0"/>
          </a:p>
          <a:p>
            <a:endParaRPr lang="en-US" dirty="0"/>
          </a:p>
        </p:txBody>
      </p:sp>
    </p:spTree>
    <p:extLst>
      <p:ext uri="{BB962C8B-B14F-4D97-AF65-F5344CB8AC3E}">
        <p14:creationId xmlns:p14="http://schemas.microsoft.com/office/powerpoint/2010/main" val="11821886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457200" y="3462053"/>
            <a:ext cx="1879600" cy="482419"/>
          </a:xfrm>
        </p:spPr>
        <p:txBody>
          <a:bodyPr/>
          <a:lstStyle/>
          <a:p>
            <a:r>
              <a:rPr lang="en-US" dirty="0">
                <a:solidFill>
                  <a:schemeClr val="accent2">
                    <a:lumMod val="60000"/>
                    <a:lumOff val="40000"/>
                  </a:schemeClr>
                </a:solidFill>
              </a:rPr>
              <a:t>SUPPLEMENTAL MEDICAL</a:t>
            </a:r>
          </a:p>
        </p:txBody>
      </p:sp>
      <p:sp>
        <p:nvSpPr>
          <p:cNvPr id="4" name="Text Placeholder 3"/>
          <p:cNvSpPr>
            <a:spLocks noGrp="1"/>
          </p:cNvSpPr>
          <p:nvPr>
            <p:ph type="body" sz="quarter" idx="29"/>
          </p:nvPr>
        </p:nvSpPr>
        <p:spPr>
          <a:xfrm>
            <a:off x="2529840" y="3462053"/>
            <a:ext cx="1879600" cy="482419"/>
          </a:xfrm>
        </p:spPr>
        <p:txBody>
          <a:bodyPr/>
          <a:lstStyle/>
          <a:p>
            <a:r>
              <a:rPr lang="en-US" dirty="0">
                <a:solidFill>
                  <a:schemeClr val="accent3"/>
                </a:solidFill>
              </a:rPr>
              <a:t>HOSPITAL INDEMNITY</a:t>
            </a:r>
          </a:p>
        </p:txBody>
      </p:sp>
      <p:sp>
        <p:nvSpPr>
          <p:cNvPr id="6" name="Text Placeholder 5"/>
          <p:cNvSpPr>
            <a:spLocks noGrp="1"/>
          </p:cNvSpPr>
          <p:nvPr>
            <p:ph type="body" sz="quarter" idx="31"/>
          </p:nvPr>
        </p:nvSpPr>
        <p:spPr>
          <a:xfrm>
            <a:off x="4673600" y="3462053"/>
            <a:ext cx="1879600" cy="482419"/>
          </a:xfrm>
        </p:spPr>
        <p:txBody>
          <a:bodyPr/>
          <a:lstStyle/>
          <a:p>
            <a:r>
              <a:rPr lang="en-US" dirty="0">
                <a:solidFill>
                  <a:schemeClr val="accent4"/>
                </a:solidFill>
              </a:rPr>
              <a:t>CRITICAL ILLNESS</a:t>
            </a:r>
          </a:p>
        </p:txBody>
      </p:sp>
      <p:sp>
        <p:nvSpPr>
          <p:cNvPr id="8" name="Text Placeholder 7"/>
          <p:cNvSpPr>
            <a:spLocks noGrp="1"/>
          </p:cNvSpPr>
          <p:nvPr>
            <p:ph type="body" sz="quarter" idx="33"/>
          </p:nvPr>
        </p:nvSpPr>
        <p:spPr>
          <a:xfrm>
            <a:off x="6807200" y="3462053"/>
            <a:ext cx="1879600" cy="482419"/>
          </a:xfrm>
        </p:spPr>
        <p:txBody>
          <a:bodyPr/>
          <a:lstStyle/>
          <a:p>
            <a:r>
              <a:rPr lang="en-US" dirty="0">
                <a:solidFill>
                  <a:schemeClr val="accent5"/>
                </a:solidFill>
              </a:rPr>
              <a:t>ACCIDENT</a:t>
            </a:r>
          </a:p>
          <a:p>
            <a:endParaRPr lang="en-US" dirty="0"/>
          </a:p>
        </p:txBody>
      </p:sp>
      <p:sp>
        <p:nvSpPr>
          <p:cNvPr id="10" name="Title 9"/>
          <p:cNvSpPr>
            <a:spLocks noGrp="1"/>
          </p:cNvSpPr>
          <p:nvPr>
            <p:ph type="title"/>
          </p:nvPr>
        </p:nvSpPr>
        <p:spPr/>
        <p:txBody>
          <a:bodyPr/>
          <a:lstStyle/>
          <a:p>
            <a:r>
              <a:rPr lang="en-US" dirty="0"/>
              <a:t>Cost Saving Solutions</a:t>
            </a:r>
          </a:p>
        </p:txBody>
      </p:sp>
      <p:sp>
        <p:nvSpPr>
          <p:cNvPr id="11" name="Text Placeholder 10"/>
          <p:cNvSpPr>
            <a:spLocks noGrp="1"/>
          </p:cNvSpPr>
          <p:nvPr>
            <p:ph type="body" sz="quarter" idx="13"/>
          </p:nvPr>
        </p:nvSpPr>
        <p:spPr/>
        <p:txBody>
          <a:bodyPr/>
          <a:lstStyle/>
          <a:p>
            <a:r>
              <a:rPr lang="en-US" sz="2400" dirty="0"/>
              <a:t>Examples of supplemental insurance products</a:t>
            </a:r>
          </a:p>
        </p:txBody>
      </p:sp>
      <p:pic>
        <p:nvPicPr>
          <p:cNvPr id="18" name="Picture Placeholder 17" descr="inpatient.png"/>
          <p:cNvPicPr>
            <a:picLocks noGrp="1" noChangeAspect="1"/>
          </p:cNvPicPr>
          <p:nvPr>
            <p:ph type="pic" sz="quarter" idx="35"/>
          </p:nvPr>
        </p:nvPicPr>
        <p:blipFill>
          <a:blip r:embed="rId3"/>
          <a:srcRect l="-75196" r="-75196"/>
          <a:stretch>
            <a:fillRect/>
          </a:stretch>
        </p:blipFill>
        <p:spPr>
          <a:xfrm>
            <a:off x="2946400" y="2113280"/>
            <a:ext cx="1036638" cy="822960"/>
          </a:xfrm>
        </p:spPr>
      </p:pic>
      <p:pic>
        <p:nvPicPr>
          <p:cNvPr id="19" name="Picture Placeholder 18" descr="specialtherapy.png"/>
          <p:cNvPicPr>
            <a:picLocks noGrp="1" noChangeAspect="1"/>
          </p:cNvPicPr>
          <p:nvPr>
            <p:ph type="pic" sz="quarter" idx="36"/>
          </p:nvPr>
        </p:nvPicPr>
        <p:blipFill>
          <a:blip r:embed="rId4"/>
          <a:srcRect l="-25902" r="-25902"/>
          <a:stretch>
            <a:fillRect/>
          </a:stretch>
        </p:blipFill>
        <p:spPr/>
      </p:pic>
      <p:pic>
        <p:nvPicPr>
          <p:cNvPr id="20" name="Picture Placeholder 19" descr="accident.png"/>
          <p:cNvPicPr>
            <a:picLocks noGrp="1" noChangeAspect="1"/>
          </p:cNvPicPr>
          <p:nvPr>
            <p:ph type="pic" sz="quarter" idx="37"/>
          </p:nvPr>
        </p:nvPicPr>
        <p:blipFill>
          <a:blip r:embed="rId5"/>
          <a:srcRect l="-27172" r="-27172"/>
          <a:stretch>
            <a:fillRect/>
          </a:stretch>
        </p:blipFill>
        <p:spPr/>
      </p:pic>
      <p:pic>
        <p:nvPicPr>
          <p:cNvPr id="23" name="Picture Placeholder 22" descr="surgery.png"/>
          <p:cNvPicPr>
            <a:picLocks noGrp="1" noChangeAspect="1"/>
          </p:cNvPicPr>
          <p:nvPr>
            <p:ph type="pic" sz="quarter" idx="19"/>
          </p:nvPr>
        </p:nvPicPr>
        <p:blipFill>
          <a:blip r:embed="rId6"/>
          <a:srcRect l="-27162" r="-27162"/>
          <a:stretch>
            <a:fillRect/>
          </a:stretch>
        </p:blipFill>
        <p:spPr/>
      </p:pic>
    </p:spTree>
    <p:extLst>
      <p:ext uri="{BB962C8B-B14F-4D97-AF65-F5344CB8AC3E}">
        <p14:creationId xmlns:p14="http://schemas.microsoft.com/office/powerpoint/2010/main" val="857743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9FD8FB-0525-CC40-9817-7886C15C82DE}"/>
              </a:ext>
            </a:extLst>
          </p:cNvPr>
          <p:cNvSpPr>
            <a:spLocks noGrp="1"/>
          </p:cNvSpPr>
          <p:nvPr>
            <p:ph type="title"/>
          </p:nvPr>
        </p:nvSpPr>
        <p:spPr/>
        <p:txBody>
          <a:bodyPr/>
          <a:lstStyle/>
          <a:p>
            <a:r>
              <a:rPr lang="en-US" dirty="0"/>
              <a:t>Cost Saving Solutions</a:t>
            </a:r>
          </a:p>
        </p:txBody>
      </p:sp>
      <p:sp>
        <p:nvSpPr>
          <p:cNvPr id="3" name="Text Placeholder 2">
            <a:extLst>
              <a:ext uri="{FF2B5EF4-FFF2-40B4-BE49-F238E27FC236}">
                <a16:creationId xmlns="" xmlns:a16="http://schemas.microsoft.com/office/drawing/2014/main" id="{904A796A-553B-9148-BF29-0D5C3CFA9FE6}"/>
              </a:ext>
            </a:extLst>
          </p:cNvPr>
          <p:cNvSpPr>
            <a:spLocks noGrp="1"/>
          </p:cNvSpPr>
          <p:nvPr>
            <p:ph type="body" sz="quarter" idx="13"/>
          </p:nvPr>
        </p:nvSpPr>
        <p:spPr/>
        <p:txBody>
          <a:bodyPr/>
          <a:lstStyle/>
          <a:p>
            <a:r>
              <a:rPr lang="en-US" sz="2400" dirty="0"/>
              <a:t>Examples of supplemental insurance products</a:t>
            </a:r>
          </a:p>
        </p:txBody>
      </p:sp>
      <p:sp>
        <p:nvSpPr>
          <p:cNvPr id="4" name="Text Placeholder 3">
            <a:extLst>
              <a:ext uri="{FF2B5EF4-FFF2-40B4-BE49-F238E27FC236}">
                <a16:creationId xmlns="" xmlns:a16="http://schemas.microsoft.com/office/drawing/2014/main" id="{CD9063C8-F6AD-8A4B-B551-0FD5A3BE906A}"/>
              </a:ext>
            </a:extLst>
          </p:cNvPr>
          <p:cNvSpPr>
            <a:spLocks noGrp="1"/>
          </p:cNvSpPr>
          <p:nvPr>
            <p:ph type="body" sz="quarter" idx="14"/>
          </p:nvPr>
        </p:nvSpPr>
        <p:spPr/>
        <p:txBody>
          <a:bodyPr/>
          <a:lstStyle/>
          <a:p>
            <a:r>
              <a:rPr lang="en-US" dirty="0"/>
              <a:t>What are your ideas for cost saving solutions?</a:t>
            </a:r>
          </a:p>
          <a:p>
            <a:endParaRPr lang="en-US" dirty="0"/>
          </a:p>
          <a:p>
            <a:r>
              <a:rPr lang="en-US" dirty="0"/>
              <a:t>What products do you recommend?</a:t>
            </a:r>
          </a:p>
          <a:p>
            <a:endParaRPr lang="en-US" dirty="0"/>
          </a:p>
          <a:p>
            <a:r>
              <a:rPr lang="en-US" dirty="0"/>
              <a:t>What products are your customers asking for?</a:t>
            </a:r>
          </a:p>
        </p:txBody>
      </p:sp>
    </p:spTree>
    <p:extLst>
      <p:ext uri="{BB962C8B-B14F-4D97-AF65-F5344CB8AC3E}">
        <p14:creationId xmlns:p14="http://schemas.microsoft.com/office/powerpoint/2010/main" val="1287781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Saving Solutions</a:t>
            </a:r>
          </a:p>
        </p:txBody>
      </p:sp>
      <p:sp>
        <p:nvSpPr>
          <p:cNvPr id="3" name="Text Placeholder 2"/>
          <p:cNvSpPr>
            <a:spLocks noGrp="1"/>
          </p:cNvSpPr>
          <p:nvPr>
            <p:ph type="body" sz="quarter" idx="13"/>
          </p:nvPr>
        </p:nvSpPr>
        <p:spPr/>
        <p:txBody>
          <a:bodyPr/>
          <a:lstStyle/>
          <a:p>
            <a:r>
              <a:rPr lang="en-US" sz="2400" dirty="0"/>
              <a:t>What can you do with cost savings?</a:t>
            </a:r>
          </a:p>
        </p:txBody>
      </p:sp>
      <p:sp>
        <p:nvSpPr>
          <p:cNvPr id="4" name="Text Placeholder 3"/>
          <p:cNvSpPr>
            <a:spLocks noGrp="1"/>
          </p:cNvSpPr>
          <p:nvPr>
            <p:ph type="body" sz="quarter" idx="14"/>
          </p:nvPr>
        </p:nvSpPr>
        <p:spPr>
          <a:xfrm>
            <a:off x="457200" y="1538942"/>
            <a:ext cx="8229600" cy="4198470"/>
          </a:xfrm>
        </p:spPr>
        <p:txBody>
          <a:bodyPr>
            <a:noAutofit/>
          </a:bodyPr>
          <a:lstStyle/>
          <a:p>
            <a:pPr>
              <a:spcBef>
                <a:spcPts val="0"/>
              </a:spcBef>
            </a:pPr>
            <a:endParaRPr lang="en-US" sz="2000" dirty="0">
              <a:solidFill>
                <a:srgbClr val="42145F"/>
              </a:solidFill>
              <a:latin typeface="Verdana" charset="0"/>
            </a:endParaRPr>
          </a:p>
          <a:p>
            <a:pPr>
              <a:spcBef>
                <a:spcPts val="0"/>
              </a:spcBef>
            </a:pPr>
            <a:r>
              <a:rPr lang="en-US" sz="2000" dirty="0">
                <a:solidFill>
                  <a:srgbClr val="42145F"/>
                </a:solidFill>
                <a:latin typeface="Verdana" charset="0"/>
              </a:rPr>
              <a:t>Lower premiums?</a:t>
            </a:r>
          </a:p>
          <a:p>
            <a:pPr>
              <a:spcBef>
                <a:spcPts val="0"/>
              </a:spcBef>
              <a:buNone/>
            </a:pPr>
            <a:endParaRPr lang="en-US" sz="2000" dirty="0">
              <a:solidFill>
                <a:srgbClr val="42145F"/>
              </a:solidFill>
              <a:latin typeface="Verdana" charset="0"/>
            </a:endParaRPr>
          </a:p>
          <a:p>
            <a:pPr>
              <a:spcBef>
                <a:spcPts val="0"/>
              </a:spcBef>
            </a:pPr>
            <a:r>
              <a:rPr lang="en-US" sz="2000" dirty="0">
                <a:solidFill>
                  <a:srgbClr val="42145F"/>
                </a:solidFill>
                <a:latin typeface="Verdana" charset="0"/>
              </a:rPr>
              <a:t>Add wellness?</a:t>
            </a:r>
          </a:p>
          <a:p>
            <a:pPr>
              <a:spcBef>
                <a:spcPts val="0"/>
              </a:spcBef>
            </a:pPr>
            <a:endParaRPr lang="en-US" sz="2000" dirty="0">
              <a:solidFill>
                <a:srgbClr val="42145F"/>
              </a:solidFill>
              <a:latin typeface="Verdana" charset="0"/>
            </a:endParaRPr>
          </a:p>
          <a:p>
            <a:pPr>
              <a:spcBef>
                <a:spcPts val="0"/>
              </a:spcBef>
            </a:pPr>
            <a:r>
              <a:rPr lang="en-US" sz="2000" dirty="0">
                <a:solidFill>
                  <a:srgbClr val="42145F"/>
                </a:solidFill>
                <a:latin typeface="Verdana" charset="0"/>
              </a:rPr>
              <a:t>Add telemedicine?</a:t>
            </a:r>
          </a:p>
          <a:p>
            <a:pPr>
              <a:spcBef>
                <a:spcPts val="0"/>
              </a:spcBef>
            </a:pPr>
            <a:endParaRPr lang="en-US" sz="2000" dirty="0">
              <a:solidFill>
                <a:srgbClr val="42145F"/>
              </a:solidFill>
              <a:latin typeface="Verdana" charset="0"/>
            </a:endParaRPr>
          </a:p>
          <a:p>
            <a:pPr>
              <a:spcBef>
                <a:spcPts val="0"/>
              </a:spcBef>
            </a:pPr>
            <a:r>
              <a:rPr lang="en-US" sz="2000" dirty="0">
                <a:solidFill>
                  <a:srgbClr val="42145F"/>
                </a:solidFill>
                <a:latin typeface="Verdana" charset="0"/>
              </a:rPr>
              <a:t>Add non-insurance?</a:t>
            </a:r>
          </a:p>
          <a:p>
            <a:pPr>
              <a:spcBef>
                <a:spcPts val="0"/>
              </a:spcBef>
            </a:pPr>
            <a:endParaRPr lang="en-US" sz="2000" dirty="0">
              <a:solidFill>
                <a:srgbClr val="42145F"/>
              </a:solidFill>
              <a:latin typeface="Verdana" charset="0"/>
            </a:endParaRPr>
          </a:p>
          <a:p>
            <a:pPr>
              <a:spcBef>
                <a:spcPts val="0"/>
              </a:spcBef>
            </a:pPr>
            <a:r>
              <a:rPr lang="en-US" sz="2000" dirty="0">
                <a:solidFill>
                  <a:srgbClr val="42145F"/>
                </a:solidFill>
                <a:latin typeface="Verdana" charset="0"/>
              </a:rPr>
              <a:t>Add financial counseling?</a:t>
            </a:r>
          </a:p>
          <a:p>
            <a:pPr lvl="1">
              <a:spcBef>
                <a:spcPts val="0"/>
              </a:spcBef>
              <a:buNone/>
            </a:pPr>
            <a:endParaRPr lang="en-US" sz="1800" dirty="0">
              <a:solidFill>
                <a:schemeClr val="tx2"/>
              </a:solidFill>
              <a:ea typeface="Verdana" charset="0"/>
            </a:endParaRPr>
          </a:p>
        </p:txBody>
      </p:sp>
    </p:spTree>
    <p:extLst>
      <p:ext uri="{BB962C8B-B14F-4D97-AF65-F5344CB8AC3E}">
        <p14:creationId xmlns:p14="http://schemas.microsoft.com/office/powerpoint/2010/main" val="2161338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Supplemental Medical</a:t>
            </a:r>
          </a:p>
        </p:txBody>
      </p:sp>
    </p:spTree>
    <p:extLst>
      <p:ext uri="{BB962C8B-B14F-4D97-AF65-F5344CB8AC3E}">
        <p14:creationId xmlns:p14="http://schemas.microsoft.com/office/powerpoint/2010/main" val="1381765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pPr>
              <a:spcAft>
                <a:spcPts val="600"/>
              </a:spcAft>
            </a:pPr>
            <a:r>
              <a:rPr lang="en-US" dirty="0"/>
              <a:t>Pays for eligible out-of-pocket expenses, incurred in inpatient and select outpatient settings</a:t>
            </a:r>
          </a:p>
          <a:p>
            <a:pPr>
              <a:spcAft>
                <a:spcPts val="600"/>
              </a:spcAft>
            </a:pPr>
            <a:r>
              <a:rPr lang="en-US" dirty="0"/>
              <a:t>Often requires an underlying medical plan</a:t>
            </a:r>
          </a:p>
          <a:p>
            <a:pPr>
              <a:spcAft>
                <a:spcPts val="600"/>
              </a:spcAft>
            </a:pPr>
            <a:r>
              <a:rPr lang="en-US" dirty="0"/>
              <a:t>Does not replace health </a:t>
            </a:r>
            <a:r>
              <a:rPr lang="en-US" dirty="0" smtClean="0"/>
              <a:t>insurance</a:t>
            </a:r>
          </a:p>
          <a:p>
            <a:pPr>
              <a:spcAft>
                <a:spcPts val="600"/>
              </a:spcAft>
            </a:pPr>
            <a:r>
              <a:rPr lang="en-US" dirty="0" smtClean="0"/>
              <a:t>Is your product an Indemnity or Expense Incurred Plan</a:t>
            </a:r>
            <a:endParaRPr lang="en-US" dirty="0"/>
          </a:p>
        </p:txBody>
      </p:sp>
      <p:sp>
        <p:nvSpPr>
          <p:cNvPr id="3" name="Text Placeholder 2"/>
          <p:cNvSpPr>
            <a:spLocks noGrp="1"/>
          </p:cNvSpPr>
          <p:nvPr>
            <p:ph type="body" sz="quarter" idx="15"/>
          </p:nvPr>
        </p:nvSpPr>
        <p:spPr/>
        <p:txBody>
          <a:bodyPr>
            <a:normAutofit/>
          </a:bodyPr>
          <a:lstStyle/>
          <a:p>
            <a:pPr>
              <a:buNone/>
            </a:pPr>
            <a:r>
              <a:rPr lang="en-US" b="1" dirty="0"/>
              <a:t>Examples of benefits </a:t>
            </a:r>
          </a:p>
          <a:p>
            <a:pPr>
              <a:spcAft>
                <a:spcPts val="600"/>
              </a:spcAft>
            </a:pPr>
            <a:r>
              <a:rPr lang="en-US" dirty="0"/>
              <a:t>Inpatient hospitalization</a:t>
            </a:r>
          </a:p>
          <a:p>
            <a:pPr>
              <a:spcAft>
                <a:spcPts val="600"/>
              </a:spcAft>
            </a:pPr>
            <a:r>
              <a:rPr lang="en-US" dirty="0"/>
              <a:t>Outpatient surgery and diagnostic testing</a:t>
            </a:r>
            <a:endParaRPr lang="en-US" sz="1081" dirty="0"/>
          </a:p>
          <a:p>
            <a:pPr>
              <a:spcAft>
                <a:spcPts val="600"/>
              </a:spcAft>
            </a:pPr>
            <a:r>
              <a:rPr lang="en-US" dirty="0"/>
              <a:t>Ambulance transport</a:t>
            </a:r>
          </a:p>
          <a:p>
            <a:pPr>
              <a:spcAft>
                <a:spcPts val="600"/>
              </a:spcAft>
            </a:pPr>
            <a:r>
              <a:rPr lang="en-US" dirty="0"/>
              <a:t>Other indemnity benefits</a:t>
            </a:r>
          </a:p>
          <a:p>
            <a:pPr lvl="1">
              <a:spcBef>
                <a:spcPts val="0"/>
              </a:spcBef>
              <a:buNone/>
            </a:pPr>
            <a:endParaRPr lang="en-US" sz="1081" dirty="0"/>
          </a:p>
          <a:p>
            <a:endParaRPr lang="en-US" dirty="0"/>
          </a:p>
        </p:txBody>
      </p:sp>
      <p:sp>
        <p:nvSpPr>
          <p:cNvPr id="4" name="Title 3"/>
          <p:cNvSpPr>
            <a:spLocks noGrp="1"/>
          </p:cNvSpPr>
          <p:nvPr>
            <p:ph type="title"/>
          </p:nvPr>
        </p:nvSpPr>
        <p:spPr/>
        <p:txBody>
          <a:bodyPr/>
          <a:lstStyle/>
          <a:p>
            <a:r>
              <a:rPr lang="en-US" dirty="0"/>
              <a:t>Supplemental Medical (Gap)</a:t>
            </a:r>
          </a:p>
        </p:txBody>
      </p:sp>
      <p:sp>
        <p:nvSpPr>
          <p:cNvPr id="5" name="Text Placeholder 4"/>
          <p:cNvSpPr>
            <a:spLocks noGrp="1"/>
          </p:cNvSpPr>
          <p:nvPr>
            <p:ph type="body" sz="quarter" idx="13"/>
          </p:nvPr>
        </p:nvSpPr>
        <p:spPr/>
        <p:txBody>
          <a:bodyPr/>
          <a:lstStyle/>
          <a:p>
            <a:r>
              <a:rPr lang="en-US" sz="2400" dirty="0"/>
              <a:t>What is it?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457201" y="1862668"/>
            <a:ext cx="2387600" cy="2236667"/>
          </a:xfrm>
        </p:spPr>
        <p:txBody>
          <a:bodyPr>
            <a:normAutofit/>
          </a:bodyPr>
          <a:lstStyle/>
          <a:p>
            <a:pPr>
              <a:lnSpc>
                <a:spcPct val="100000"/>
              </a:lnSpc>
              <a:spcBef>
                <a:spcPts val="0"/>
              </a:spcBef>
              <a:spcAft>
                <a:spcPts val="600"/>
              </a:spcAft>
            </a:pPr>
            <a:r>
              <a:rPr lang="en-US" b="1" dirty="0">
                <a:solidFill>
                  <a:schemeClr val="bg1"/>
                </a:solidFill>
              </a:rPr>
              <a:t>INPATIENT</a:t>
            </a:r>
          </a:p>
        </p:txBody>
      </p:sp>
      <p:sp>
        <p:nvSpPr>
          <p:cNvPr id="3" name="Text Placeholder 2"/>
          <p:cNvSpPr>
            <a:spLocks noGrp="1"/>
          </p:cNvSpPr>
          <p:nvPr>
            <p:ph type="body" sz="quarter" idx="17"/>
          </p:nvPr>
        </p:nvSpPr>
        <p:spPr>
          <a:xfrm>
            <a:off x="6299200" y="1862669"/>
            <a:ext cx="2387600" cy="2236666"/>
          </a:xfrm>
        </p:spPr>
        <p:txBody>
          <a:bodyPr>
            <a:normAutofit/>
          </a:bodyPr>
          <a:lstStyle/>
          <a:p>
            <a:pPr>
              <a:lnSpc>
                <a:spcPct val="100000"/>
              </a:lnSpc>
              <a:spcBef>
                <a:spcPts val="0"/>
              </a:spcBef>
              <a:spcAft>
                <a:spcPts val="600"/>
              </a:spcAft>
            </a:pPr>
            <a:r>
              <a:rPr lang="en-US" b="1" dirty="0">
                <a:solidFill>
                  <a:schemeClr val="bg1"/>
                </a:solidFill>
              </a:rPr>
              <a:t>AMBULANCE</a:t>
            </a:r>
          </a:p>
        </p:txBody>
      </p:sp>
      <p:sp>
        <p:nvSpPr>
          <p:cNvPr id="4" name="Text Placeholder 3"/>
          <p:cNvSpPr>
            <a:spLocks noGrp="1"/>
          </p:cNvSpPr>
          <p:nvPr>
            <p:ph type="body" sz="quarter" idx="18"/>
          </p:nvPr>
        </p:nvSpPr>
        <p:spPr>
          <a:xfrm>
            <a:off x="3397431" y="1862668"/>
            <a:ext cx="2387600" cy="2236668"/>
          </a:xfrm>
        </p:spPr>
        <p:txBody>
          <a:bodyPr>
            <a:normAutofit/>
          </a:bodyPr>
          <a:lstStyle/>
          <a:p>
            <a:pPr>
              <a:lnSpc>
                <a:spcPct val="100000"/>
              </a:lnSpc>
              <a:spcBef>
                <a:spcPts val="0"/>
              </a:spcBef>
              <a:spcAft>
                <a:spcPts val="600"/>
              </a:spcAft>
            </a:pPr>
            <a:r>
              <a:rPr lang="en-US" b="1" dirty="0">
                <a:ea typeface="ＭＳ Ｐゴシック" charset="-128"/>
              </a:rPr>
              <a:t>OUTPATIENT</a:t>
            </a:r>
          </a:p>
        </p:txBody>
      </p:sp>
      <p:sp>
        <p:nvSpPr>
          <p:cNvPr id="5" name="Text Placeholder 4"/>
          <p:cNvSpPr>
            <a:spLocks noGrp="1"/>
          </p:cNvSpPr>
          <p:nvPr>
            <p:ph type="body" sz="quarter" idx="14"/>
          </p:nvPr>
        </p:nvSpPr>
        <p:spPr/>
        <p:txBody>
          <a:bodyPr/>
          <a:lstStyle/>
          <a:p>
            <a:pPr>
              <a:lnSpc>
                <a:spcPct val="110000"/>
              </a:lnSpc>
              <a:spcBef>
                <a:spcPts val="0"/>
              </a:spcBef>
              <a:spcAft>
                <a:spcPts val="0"/>
              </a:spcAft>
            </a:pPr>
            <a:r>
              <a:rPr lang="en-US" sz="1600" dirty="0"/>
              <a:t>Pays for expenses that are eligible under the major medical plan:</a:t>
            </a:r>
          </a:p>
          <a:p>
            <a:pPr lvl="1">
              <a:lnSpc>
                <a:spcPct val="110000"/>
              </a:lnSpc>
              <a:spcBef>
                <a:spcPts val="0"/>
              </a:spcBef>
              <a:spcAft>
                <a:spcPts val="0"/>
              </a:spcAft>
            </a:pPr>
            <a:r>
              <a:rPr lang="en-US" sz="1400" dirty="0"/>
              <a:t>Inpatient expenses, such as hospitalization</a:t>
            </a:r>
          </a:p>
          <a:p>
            <a:pPr lvl="1">
              <a:lnSpc>
                <a:spcPct val="110000"/>
              </a:lnSpc>
              <a:spcBef>
                <a:spcPts val="0"/>
              </a:spcBef>
              <a:spcAft>
                <a:spcPts val="0"/>
              </a:spcAft>
            </a:pPr>
            <a:r>
              <a:rPr lang="en-US" sz="1400" dirty="0"/>
              <a:t>Outpatient expenses, such as ER visits, outpatient surgery and radiological diagnostic testing </a:t>
            </a:r>
          </a:p>
          <a:p>
            <a:pPr>
              <a:lnSpc>
                <a:spcPct val="110000"/>
              </a:lnSpc>
              <a:spcBef>
                <a:spcPts val="0"/>
              </a:spcBef>
              <a:spcAft>
                <a:spcPts val="0"/>
              </a:spcAft>
              <a:buNone/>
            </a:pPr>
            <a:endParaRPr lang="en-US" sz="1600" baseline="30000" dirty="0"/>
          </a:p>
        </p:txBody>
      </p:sp>
      <p:sp>
        <p:nvSpPr>
          <p:cNvPr id="9" name="Title 8"/>
          <p:cNvSpPr>
            <a:spLocks noGrp="1"/>
          </p:cNvSpPr>
          <p:nvPr>
            <p:ph type="title"/>
          </p:nvPr>
        </p:nvSpPr>
        <p:spPr/>
        <p:txBody>
          <a:bodyPr/>
          <a:lstStyle/>
          <a:p>
            <a:r>
              <a:rPr lang="en-US" dirty="0"/>
              <a:t>Supplemental Medical (Gap)</a:t>
            </a:r>
          </a:p>
        </p:txBody>
      </p:sp>
      <p:sp>
        <p:nvSpPr>
          <p:cNvPr id="10" name="Text Placeholder 9"/>
          <p:cNvSpPr>
            <a:spLocks noGrp="1"/>
          </p:cNvSpPr>
          <p:nvPr>
            <p:ph type="body" sz="quarter" idx="13"/>
          </p:nvPr>
        </p:nvSpPr>
        <p:spPr/>
        <p:txBody>
          <a:bodyPr/>
          <a:lstStyle/>
          <a:p>
            <a:r>
              <a:rPr lang="en-US" sz="2400" dirty="0"/>
              <a:t>What is typically covered?</a:t>
            </a:r>
          </a:p>
        </p:txBody>
      </p:sp>
    </p:spTree>
    <p:extLst>
      <p:ext uri="{BB962C8B-B14F-4D97-AF65-F5344CB8AC3E}">
        <p14:creationId xmlns:p14="http://schemas.microsoft.com/office/powerpoint/2010/main" val="14299445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Supplemental Medical (Gap)</a:t>
            </a:r>
          </a:p>
        </p:txBody>
      </p:sp>
      <p:sp>
        <p:nvSpPr>
          <p:cNvPr id="3" name="Text Placeholder 2"/>
          <p:cNvSpPr>
            <a:spLocks noGrp="1"/>
          </p:cNvSpPr>
          <p:nvPr>
            <p:ph type="body" sz="quarter" idx="13"/>
          </p:nvPr>
        </p:nvSpPr>
        <p:spPr/>
        <p:txBody>
          <a:bodyPr/>
          <a:lstStyle/>
          <a:p>
            <a:r>
              <a:rPr lang="en-US" sz="2400" dirty="0"/>
              <a:t>What is typically </a:t>
            </a:r>
            <a:r>
              <a:rPr lang="en-US" sz="2400" u="sng" dirty="0"/>
              <a:t>not</a:t>
            </a:r>
            <a:r>
              <a:rPr lang="en-US" sz="2400" dirty="0"/>
              <a:t> covered?</a:t>
            </a:r>
          </a:p>
        </p:txBody>
      </p:sp>
      <p:sp>
        <p:nvSpPr>
          <p:cNvPr id="4" name="Text Placeholder 3"/>
          <p:cNvSpPr>
            <a:spLocks noGrp="1"/>
          </p:cNvSpPr>
          <p:nvPr>
            <p:ph type="body" sz="quarter" idx="14"/>
          </p:nvPr>
        </p:nvSpPr>
        <p:spPr>
          <a:xfrm>
            <a:off x="457200" y="1538942"/>
            <a:ext cx="8229600" cy="4198470"/>
          </a:xfrm>
        </p:spPr>
        <p:txBody>
          <a:bodyPr>
            <a:noAutofit/>
          </a:bodyPr>
          <a:lstStyle/>
          <a:p>
            <a:pPr>
              <a:spcBef>
                <a:spcPts val="0"/>
              </a:spcBef>
            </a:pPr>
            <a:endParaRPr lang="en-US" sz="2000" dirty="0">
              <a:solidFill>
                <a:srgbClr val="42145F"/>
              </a:solidFill>
              <a:latin typeface="Verdana" charset="0"/>
            </a:endParaRPr>
          </a:p>
          <a:p>
            <a:pPr>
              <a:spcBef>
                <a:spcPts val="0"/>
              </a:spcBef>
            </a:pPr>
            <a:r>
              <a:rPr lang="en-US" sz="2000" dirty="0">
                <a:solidFill>
                  <a:srgbClr val="42145F"/>
                </a:solidFill>
                <a:latin typeface="Verdana" charset="0"/>
              </a:rPr>
              <a:t>What is not covered?</a:t>
            </a:r>
          </a:p>
          <a:p>
            <a:pPr>
              <a:spcBef>
                <a:spcPts val="0"/>
              </a:spcBef>
              <a:buNone/>
            </a:pPr>
            <a:endParaRPr lang="en-US" sz="2000" dirty="0">
              <a:solidFill>
                <a:srgbClr val="42145F"/>
              </a:solidFill>
              <a:latin typeface="Verdana" charset="0"/>
            </a:endParaRPr>
          </a:p>
          <a:p>
            <a:pPr>
              <a:spcBef>
                <a:spcPts val="0"/>
              </a:spcBef>
            </a:pPr>
            <a:r>
              <a:rPr lang="en-US" sz="2000" dirty="0">
                <a:solidFill>
                  <a:srgbClr val="42145F"/>
                </a:solidFill>
                <a:latin typeface="Verdana" charset="0"/>
              </a:rPr>
              <a:t>How do you fill holes in the gap?</a:t>
            </a:r>
          </a:p>
          <a:p>
            <a:pPr lvl="1">
              <a:spcBef>
                <a:spcPts val="0"/>
              </a:spcBef>
              <a:buNone/>
            </a:pPr>
            <a:endParaRPr lang="en-US" sz="1800" dirty="0">
              <a:solidFill>
                <a:schemeClr val="tx2"/>
              </a:solidFill>
              <a:ea typeface="Verdana" charset="0"/>
            </a:endParaRPr>
          </a:p>
        </p:txBody>
      </p:sp>
    </p:spTree>
    <p:extLst>
      <p:ext uri="{BB962C8B-B14F-4D97-AF65-F5344CB8AC3E}">
        <p14:creationId xmlns:p14="http://schemas.microsoft.com/office/powerpoint/2010/main" val="1028568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Supplemental Medical (Gap)</a:t>
            </a:r>
          </a:p>
        </p:txBody>
      </p:sp>
      <p:sp>
        <p:nvSpPr>
          <p:cNvPr id="3" name="Text Placeholder 2"/>
          <p:cNvSpPr>
            <a:spLocks noGrp="1"/>
          </p:cNvSpPr>
          <p:nvPr>
            <p:ph type="body" sz="quarter" idx="13"/>
          </p:nvPr>
        </p:nvSpPr>
        <p:spPr/>
        <p:txBody>
          <a:bodyPr/>
          <a:lstStyle/>
          <a:p>
            <a:r>
              <a:rPr lang="en-US" sz="2400" dirty="0"/>
              <a:t>How does it save money for the employer?</a:t>
            </a:r>
          </a:p>
        </p:txBody>
      </p:sp>
      <p:sp>
        <p:nvSpPr>
          <p:cNvPr id="6" name="TextBox 5"/>
          <p:cNvSpPr txBox="1"/>
          <p:nvPr/>
        </p:nvSpPr>
        <p:spPr>
          <a:xfrm>
            <a:off x="5199529" y="4078941"/>
            <a:ext cx="184666" cy="369332"/>
          </a:xfrm>
          <a:prstGeom prst="rect">
            <a:avLst/>
          </a:prstGeom>
          <a:noFill/>
        </p:spPr>
        <p:txBody>
          <a:bodyPr wrap="none" rtlCol="0">
            <a:spAutoFit/>
          </a:bodyPr>
          <a:lstStyle/>
          <a:p>
            <a:endParaRPr lang="en-US" dirty="0"/>
          </a:p>
        </p:txBody>
      </p:sp>
      <p:graphicFrame>
        <p:nvGraphicFramePr>
          <p:cNvPr id="21" name="Table Placeholder 20"/>
          <p:cNvGraphicFramePr>
            <a:graphicFrameLocks noGrp="1"/>
          </p:cNvGraphicFramePr>
          <p:nvPr>
            <p:ph type="tbl" sz="quarter" idx="14"/>
          </p:nvPr>
        </p:nvGraphicFramePr>
        <p:xfrm>
          <a:off x="457200" y="1744133"/>
          <a:ext cx="8178786" cy="2001520"/>
        </p:xfrm>
        <a:graphic>
          <a:graphicData uri="http://schemas.openxmlformats.org/drawingml/2006/table">
            <a:tbl>
              <a:tblPr firstRow="1" bandRow="1">
                <a:tableStyleId>{5C22544A-7EE6-4342-B048-85BDC9FD1C3A}</a:tableStyleId>
              </a:tblPr>
              <a:tblGrid>
                <a:gridCol w="2726262">
                  <a:extLst>
                    <a:ext uri="{9D8B030D-6E8A-4147-A177-3AD203B41FA5}">
                      <a16:colId xmlns="" xmlns:a16="http://schemas.microsoft.com/office/drawing/2014/main" val="20000"/>
                    </a:ext>
                  </a:extLst>
                </a:gridCol>
                <a:gridCol w="2726262">
                  <a:extLst>
                    <a:ext uri="{9D8B030D-6E8A-4147-A177-3AD203B41FA5}">
                      <a16:colId xmlns="" xmlns:a16="http://schemas.microsoft.com/office/drawing/2014/main" val="20001"/>
                    </a:ext>
                  </a:extLst>
                </a:gridCol>
                <a:gridCol w="2726262">
                  <a:extLst>
                    <a:ext uri="{9D8B030D-6E8A-4147-A177-3AD203B41FA5}">
                      <a16:colId xmlns="" xmlns:a16="http://schemas.microsoft.com/office/drawing/2014/main" val="20002"/>
                    </a:ext>
                  </a:extLst>
                </a:gridCol>
              </a:tblGrid>
              <a:tr h="370840">
                <a:tc>
                  <a:txBody>
                    <a:bodyPr/>
                    <a:lstStyle/>
                    <a:p>
                      <a:r>
                        <a:rPr lang="en-US" sz="1600" dirty="0">
                          <a:latin typeface="Verdana"/>
                          <a:cs typeface="Verdana"/>
                        </a:rPr>
                        <a:t>CURRENT PPO PLAN</a:t>
                      </a:r>
                      <a:endParaRPr lang="en-US" sz="1600" dirty="0">
                        <a:solidFill>
                          <a:schemeClr val="bg1"/>
                        </a:solidFill>
                        <a:latin typeface="Verdana"/>
                        <a:cs typeface="Verdana"/>
                      </a:endParaRPr>
                    </a:p>
                  </a:txBody>
                  <a:tcPr/>
                </a:tc>
                <a:tc>
                  <a:txBody>
                    <a:bodyPr/>
                    <a:lstStyle/>
                    <a:p>
                      <a:pPr algn="ctr"/>
                      <a:r>
                        <a:rPr lang="en-US" sz="1600" dirty="0">
                          <a:latin typeface="Verdana"/>
                          <a:cs typeface="Verdana"/>
                        </a:rPr>
                        <a:t>Total</a:t>
                      </a:r>
                      <a:r>
                        <a:rPr lang="en-US" sz="1600" baseline="0" dirty="0">
                          <a:latin typeface="Verdana"/>
                          <a:cs typeface="Verdana"/>
                        </a:rPr>
                        <a:t> per month</a:t>
                      </a:r>
                      <a:endParaRPr lang="en-US" sz="1600" dirty="0">
                        <a:latin typeface="Verdana"/>
                        <a:cs typeface="Verdana"/>
                      </a:endParaRPr>
                    </a:p>
                  </a:txBody>
                  <a:tcPr/>
                </a:tc>
                <a:tc>
                  <a:txBody>
                    <a:bodyPr/>
                    <a:lstStyle/>
                    <a:p>
                      <a:pPr algn="ctr"/>
                      <a:r>
                        <a:rPr lang="en-US" sz="1600" dirty="0">
                          <a:latin typeface="Verdana"/>
                          <a:cs typeface="Verdana"/>
                        </a:rPr>
                        <a:t>Total per year</a:t>
                      </a:r>
                    </a:p>
                  </a:txBody>
                  <a:tcPr/>
                </a:tc>
                <a:extLst>
                  <a:ext uri="{0D108BD9-81ED-4DB2-BD59-A6C34878D82A}">
                    <a16:rowId xmlns="" xmlns:a16="http://schemas.microsoft.com/office/drawing/2014/main" val="10000"/>
                  </a:ext>
                </a:extLst>
              </a:tr>
              <a:tr h="370840">
                <a:tc>
                  <a:txBody>
                    <a:bodyPr/>
                    <a:lstStyle/>
                    <a:p>
                      <a:r>
                        <a:rPr lang="en-US" sz="1600" dirty="0">
                          <a:latin typeface="Verdana"/>
                          <a:cs typeface="Verdana"/>
                        </a:rPr>
                        <a:t>Census</a:t>
                      </a:r>
                      <a:endParaRPr lang="en-US" sz="1600" i="1" dirty="0">
                        <a:latin typeface="Verdana"/>
                        <a:cs typeface="Verdana"/>
                      </a:endParaRPr>
                    </a:p>
                  </a:txBody>
                  <a:tcPr/>
                </a:tc>
                <a:tc>
                  <a:txBody>
                    <a:bodyPr/>
                    <a:lstStyle/>
                    <a:p>
                      <a:pPr algn="ctr"/>
                      <a:r>
                        <a:rPr lang="en-US" sz="1600" dirty="0">
                          <a:latin typeface="Verdana"/>
                          <a:cs typeface="Verdana"/>
                        </a:rPr>
                        <a:t>159</a:t>
                      </a:r>
                      <a:endParaRPr lang="en-US" sz="1600" b="0" dirty="0">
                        <a:latin typeface="Verdana"/>
                        <a:cs typeface="Verdana"/>
                      </a:endParaRPr>
                    </a:p>
                  </a:txBody>
                  <a:tcPr/>
                </a:tc>
                <a:tc>
                  <a:txBody>
                    <a:bodyPr/>
                    <a:lstStyle/>
                    <a:p>
                      <a:pPr algn="ctr"/>
                      <a:r>
                        <a:rPr lang="en-US" sz="1600" dirty="0">
                          <a:latin typeface="Verdana"/>
                          <a:cs typeface="Verdana"/>
                        </a:rPr>
                        <a:t>159</a:t>
                      </a:r>
                    </a:p>
                  </a:txBody>
                  <a:tcPr/>
                </a:tc>
                <a:extLst>
                  <a:ext uri="{0D108BD9-81ED-4DB2-BD59-A6C34878D82A}">
                    <a16:rowId xmlns="" xmlns:a16="http://schemas.microsoft.com/office/drawing/2014/main" val="10001"/>
                  </a:ext>
                </a:extLst>
              </a:tr>
              <a:tr h="370840">
                <a:tc>
                  <a:txBody>
                    <a:bodyPr/>
                    <a:lstStyle/>
                    <a:p>
                      <a:r>
                        <a:rPr lang="en-US" sz="1600" dirty="0">
                          <a:latin typeface="Verdana"/>
                          <a:cs typeface="Verdana"/>
                        </a:rPr>
                        <a:t>2016 PPO plan</a:t>
                      </a:r>
                      <a:endParaRPr lang="en-US" sz="1600" i="1" dirty="0">
                        <a:latin typeface="Verdana"/>
                        <a:cs typeface="Verdana"/>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latin typeface="Verdana"/>
                          <a:cs typeface="Verdana"/>
                        </a:rPr>
                        <a:t>$147,418.52</a:t>
                      </a:r>
                      <a:endParaRPr lang="en-US" sz="1600" b="0" dirty="0">
                        <a:solidFill>
                          <a:srgbClr val="5078B9"/>
                        </a:solidFill>
                        <a:latin typeface="Verdana"/>
                        <a:cs typeface="Verdana"/>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latin typeface="Verdana"/>
                          <a:cs typeface="Verdana"/>
                        </a:rPr>
                        <a:t>$1,769,022.24</a:t>
                      </a:r>
                      <a:endParaRPr lang="en-US" sz="1600" b="1" dirty="0">
                        <a:solidFill>
                          <a:srgbClr val="000000"/>
                        </a:solidFill>
                        <a:latin typeface="Verdana"/>
                        <a:cs typeface="Verdana"/>
                      </a:endParaRPr>
                    </a:p>
                  </a:txBody>
                  <a:tcPr/>
                </a:tc>
                <a:extLst>
                  <a:ext uri="{0D108BD9-81ED-4DB2-BD59-A6C34878D82A}">
                    <a16:rowId xmlns="" xmlns:a16="http://schemas.microsoft.com/office/drawing/2014/main" val="10002"/>
                  </a:ext>
                </a:extLst>
              </a:tr>
              <a:tr h="370840">
                <a:tc>
                  <a:txBody>
                    <a:bodyPr/>
                    <a:lstStyle/>
                    <a:p>
                      <a:pPr algn="ctr"/>
                      <a:r>
                        <a:rPr lang="en-US" sz="1400" b="1" i="1" dirty="0">
                          <a:solidFill>
                            <a:srgbClr val="882345"/>
                          </a:solidFill>
                          <a:latin typeface="Verdana"/>
                          <a:cs typeface="Verdana"/>
                        </a:rPr>
                        <a:t>Year over year change</a:t>
                      </a:r>
                    </a:p>
                    <a:p>
                      <a:pPr algn="ctr"/>
                      <a:r>
                        <a:rPr lang="en-US" sz="1400" b="1" i="1" dirty="0">
                          <a:solidFill>
                            <a:srgbClr val="882345"/>
                          </a:solidFill>
                          <a:latin typeface="Verdana"/>
                          <a:cs typeface="Verdana"/>
                        </a:rPr>
                        <a:t>(renewal</a:t>
                      </a:r>
                      <a:r>
                        <a:rPr lang="en-US" sz="1400" b="1" i="1" baseline="0" dirty="0">
                          <a:solidFill>
                            <a:srgbClr val="882345"/>
                          </a:solidFill>
                          <a:latin typeface="Verdana"/>
                          <a:cs typeface="Verdana"/>
                        </a:rPr>
                        <a:t> increase)</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i="0" dirty="0">
                          <a:solidFill>
                            <a:schemeClr val="tx1"/>
                          </a:solidFill>
                          <a:latin typeface="Verdana"/>
                          <a:cs typeface="Verdana"/>
                        </a:rPr>
                        <a:t>$  25,945.77</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i="0" dirty="0">
                          <a:solidFill>
                            <a:schemeClr val="accent1"/>
                          </a:solidFill>
                          <a:latin typeface="Verdana"/>
                          <a:cs typeface="Verdana"/>
                        </a:rPr>
                        <a:t>+</a:t>
                      </a:r>
                      <a:r>
                        <a:rPr lang="en-US" sz="1400" b="1" i="0" baseline="0" dirty="0">
                          <a:solidFill>
                            <a:schemeClr val="accent1"/>
                          </a:solidFill>
                          <a:latin typeface="Verdana"/>
                          <a:cs typeface="Verdana"/>
                        </a:rPr>
                        <a:t> </a:t>
                      </a:r>
                      <a:r>
                        <a:rPr lang="en-US" sz="1400" b="1" i="0" dirty="0">
                          <a:solidFill>
                            <a:schemeClr val="accent1"/>
                          </a:solidFill>
                          <a:latin typeface="Verdana"/>
                          <a:cs typeface="Verdana"/>
                        </a:rPr>
                        <a:t>$   311,349.24</a:t>
                      </a:r>
                    </a:p>
                    <a:p>
                      <a:pPr marL="0" marR="0" indent="0" algn="ctr" defTabSz="457200" rtl="0" eaLnBrk="1" fontAlgn="auto" latinLnBrk="0" hangingPunct="1">
                        <a:lnSpc>
                          <a:spcPct val="100000"/>
                        </a:lnSpc>
                        <a:spcBef>
                          <a:spcPts val="0"/>
                        </a:spcBef>
                        <a:spcAft>
                          <a:spcPts val="0"/>
                        </a:spcAft>
                        <a:buClrTx/>
                        <a:buSzTx/>
                        <a:buFontTx/>
                        <a:buNone/>
                        <a:tabLst/>
                        <a:defRPr/>
                      </a:pPr>
                      <a:r>
                        <a:rPr lang="en-US" sz="1400" b="1" i="0" dirty="0">
                          <a:solidFill>
                            <a:schemeClr val="accent1"/>
                          </a:solidFill>
                          <a:latin typeface="Verdana"/>
                          <a:cs typeface="Verdana"/>
                        </a:rPr>
                        <a:t>(+17.6%</a:t>
                      </a:r>
                      <a:r>
                        <a:rPr lang="en-US" sz="1400" b="1" i="0" baseline="0" dirty="0">
                          <a:solidFill>
                            <a:schemeClr val="accent1"/>
                          </a:solidFill>
                          <a:latin typeface="Verdana"/>
                          <a:cs typeface="Verdana"/>
                        </a:rPr>
                        <a:t>)</a:t>
                      </a:r>
                      <a:endParaRPr lang="en-US" sz="1400" b="1" i="0" dirty="0">
                        <a:solidFill>
                          <a:schemeClr val="accent1"/>
                        </a:solidFill>
                        <a:latin typeface="Verdana"/>
                        <a:cs typeface="Verdana"/>
                      </a:endParaRPr>
                    </a:p>
                  </a:txBody>
                  <a:tcPr/>
                </a:tc>
                <a:extLst>
                  <a:ext uri="{0D108BD9-81ED-4DB2-BD59-A6C34878D82A}">
                    <a16:rowId xmlns="" xmlns:a16="http://schemas.microsoft.com/office/drawing/2014/main" val="10003"/>
                  </a:ext>
                </a:extLst>
              </a:tr>
              <a:tr h="370840">
                <a:tc>
                  <a:txBody>
                    <a:bodyPr/>
                    <a:lstStyle/>
                    <a:p>
                      <a:r>
                        <a:rPr lang="en-US" sz="1600" dirty="0">
                          <a:latin typeface="Verdana"/>
                          <a:cs typeface="Verdana"/>
                        </a:rPr>
                        <a:t>2017 PPO plan </a:t>
                      </a:r>
                      <a:endParaRPr lang="en-US" sz="1600" i="1" dirty="0">
                        <a:latin typeface="Verdana"/>
                        <a:cs typeface="Verdana"/>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latin typeface="Verdana"/>
                          <a:cs typeface="Verdana"/>
                        </a:rPr>
                        <a:t>$173,364.29</a:t>
                      </a:r>
                      <a:endParaRPr lang="en-US" sz="1600" b="0" dirty="0">
                        <a:solidFill>
                          <a:srgbClr val="5078B9"/>
                        </a:solidFill>
                        <a:latin typeface="Verdana"/>
                        <a:cs typeface="Verdana"/>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latin typeface="Verdana"/>
                          <a:cs typeface="Verdana"/>
                        </a:rPr>
                        <a:t>$2,080,371.48</a:t>
                      </a:r>
                      <a:endParaRPr lang="en-US" sz="1600" b="0" dirty="0">
                        <a:solidFill>
                          <a:srgbClr val="5078B9"/>
                        </a:solidFill>
                        <a:latin typeface="Verdana"/>
                        <a:cs typeface="Verdana"/>
                      </a:endParaRPr>
                    </a:p>
                  </a:txBody>
                  <a:tcPr/>
                </a:tc>
                <a:extLst>
                  <a:ext uri="{0D108BD9-81ED-4DB2-BD59-A6C34878D82A}">
                    <a16:rowId xmlns="" xmlns:a16="http://schemas.microsoft.com/office/drawing/2014/main" val="10004"/>
                  </a:ext>
                </a:extLst>
              </a:tr>
            </a:tbl>
          </a:graphicData>
        </a:graphic>
      </p:graphicFrame>
      <p:sp>
        <p:nvSpPr>
          <p:cNvPr id="22" name="TextBox 21"/>
          <p:cNvSpPr txBox="1"/>
          <p:nvPr/>
        </p:nvSpPr>
        <p:spPr>
          <a:xfrm>
            <a:off x="3657599" y="4194278"/>
            <a:ext cx="4927597" cy="1138773"/>
          </a:xfrm>
          <a:prstGeom prst="rect">
            <a:avLst/>
          </a:prstGeom>
          <a:noFill/>
        </p:spPr>
        <p:txBody>
          <a:bodyPr wrap="square" rtlCol="0">
            <a:spAutoFit/>
          </a:bodyPr>
          <a:lstStyle/>
          <a:p>
            <a:pPr algn="r">
              <a:lnSpc>
                <a:spcPct val="100000"/>
              </a:lnSpc>
              <a:spcBef>
                <a:spcPts val="600"/>
              </a:spcBef>
              <a:spcAft>
                <a:spcPts val="600"/>
              </a:spcAft>
              <a:buNone/>
            </a:pPr>
            <a:r>
              <a:rPr lang="en-US" sz="1600" b="1" dirty="0">
                <a:solidFill>
                  <a:srgbClr val="882345"/>
                </a:solidFill>
                <a:latin typeface="Verdana"/>
                <a:cs typeface="Verdana"/>
              </a:rPr>
              <a:t>WANT TO SELL THE SAME PLAN WITH A</a:t>
            </a:r>
          </a:p>
          <a:p>
            <a:pPr algn="r">
              <a:lnSpc>
                <a:spcPct val="100000"/>
              </a:lnSpc>
              <a:spcBef>
                <a:spcPts val="600"/>
              </a:spcBef>
              <a:spcAft>
                <a:spcPts val="600"/>
              </a:spcAft>
              <a:buNone/>
            </a:pPr>
            <a:r>
              <a:rPr lang="en-US" sz="1600" b="1" dirty="0">
                <a:solidFill>
                  <a:srgbClr val="882345"/>
                </a:solidFill>
                <a:latin typeface="Verdana"/>
                <a:cs typeface="Verdana"/>
              </a:rPr>
              <a:t> </a:t>
            </a:r>
            <a:r>
              <a:rPr lang="en-US" sz="1600" b="1" i="1" dirty="0">
                <a:solidFill>
                  <a:srgbClr val="882345"/>
                </a:solidFill>
                <a:latin typeface="Verdana"/>
                <a:cs typeface="Verdana"/>
              </a:rPr>
              <a:t>+17.6 % RENEWAL INCREASE</a:t>
            </a:r>
            <a:r>
              <a:rPr lang="en-US" sz="1600" b="1" dirty="0">
                <a:solidFill>
                  <a:srgbClr val="882345"/>
                </a:solidFill>
                <a:latin typeface="Verdana"/>
                <a:cs typeface="Verdana"/>
              </a:rPr>
              <a:t>?</a:t>
            </a:r>
          </a:p>
          <a:p>
            <a:pPr algn="r">
              <a:lnSpc>
                <a:spcPct val="100000"/>
              </a:lnSpc>
              <a:spcBef>
                <a:spcPts val="600"/>
              </a:spcBef>
              <a:spcAft>
                <a:spcPts val="600"/>
              </a:spcAft>
              <a:buNone/>
            </a:pPr>
            <a:r>
              <a:rPr lang="en-US" sz="1600" b="1" dirty="0">
                <a:solidFill>
                  <a:srgbClr val="882345"/>
                </a:solidFill>
                <a:latin typeface="Verdana"/>
                <a:cs typeface="Verdana"/>
              </a:rPr>
              <a:t>OR…</a:t>
            </a:r>
          </a:p>
        </p:txBody>
      </p:sp>
    </p:spTree>
    <p:extLst>
      <p:ext uri="{BB962C8B-B14F-4D97-AF65-F5344CB8AC3E}">
        <p14:creationId xmlns:p14="http://schemas.microsoft.com/office/powerpoint/2010/main" val="2656186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Supplemental Medical (Gap)</a:t>
            </a:r>
          </a:p>
        </p:txBody>
      </p:sp>
      <p:sp>
        <p:nvSpPr>
          <p:cNvPr id="3" name="Text Placeholder 2"/>
          <p:cNvSpPr>
            <a:spLocks noGrp="1"/>
          </p:cNvSpPr>
          <p:nvPr>
            <p:ph type="body" sz="quarter" idx="13"/>
          </p:nvPr>
        </p:nvSpPr>
        <p:spPr/>
        <p:txBody>
          <a:bodyPr/>
          <a:lstStyle/>
          <a:p>
            <a:r>
              <a:rPr lang="en-US" sz="2400" dirty="0"/>
              <a:t>How does it save money for the employer?</a:t>
            </a:r>
          </a:p>
        </p:txBody>
      </p:sp>
      <p:sp>
        <p:nvSpPr>
          <p:cNvPr id="6" name="TextBox 5"/>
          <p:cNvSpPr txBox="1"/>
          <p:nvPr/>
        </p:nvSpPr>
        <p:spPr>
          <a:xfrm>
            <a:off x="5199529" y="4078941"/>
            <a:ext cx="184666" cy="369332"/>
          </a:xfrm>
          <a:prstGeom prst="rect">
            <a:avLst/>
          </a:prstGeom>
          <a:noFill/>
        </p:spPr>
        <p:txBody>
          <a:bodyPr wrap="none" rtlCol="0">
            <a:spAutoFit/>
          </a:bodyPr>
          <a:lstStyle/>
          <a:p>
            <a:endParaRPr lang="en-US" dirty="0"/>
          </a:p>
        </p:txBody>
      </p:sp>
      <p:sp>
        <p:nvSpPr>
          <p:cNvPr id="15" name="TextBox 14"/>
          <p:cNvSpPr txBox="1"/>
          <p:nvPr/>
        </p:nvSpPr>
        <p:spPr>
          <a:xfrm>
            <a:off x="2259995" y="1413271"/>
            <a:ext cx="6248400" cy="661720"/>
          </a:xfrm>
          <a:prstGeom prst="rect">
            <a:avLst/>
          </a:prstGeom>
          <a:noFill/>
        </p:spPr>
        <p:txBody>
          <a:bodyPr wrap="square" rtlCol="0">
            <a:spAutoFit/>
          </a:bodyPr>
          <a:lstStyle/>
          <a:p>
            <a:pPr algn="r">
              <a:lnSpc>
                <a:spcPct val="100000"/>
              </a:lnSpc>
              <a:spcAft>
                <a:spcPts val="600"/>
              </a:spcAft>
              <a:buNone/>
            </a:pPr>
            <a:r>
              <a:rPr lang="en-US" sz="1600" b="1" dirty="0">
                <a:solidFill>
                  <a:schemeClr val="accent2"/>
                </a:solidFill>
                <a:latin typeface="Verdana"/>
                <a:cs typeface="Verdana"/>
              </a:rPr>
              <a:t>…INTRODUCE A NEW MAJOR MEDICAL + GAP PLAN</a:t>
            </a:r>
          </a:p>
          <a:p>
            <a:pPr algn="r">
              <a:lnSpc>
                <a:spcPct val="100000"/>
              </a:lnSpc>
              <a:spcAft>
                <a:spcPts val="600"/>
              </a:spcAft>
              <a:buNone/>
            </a:pPr>
            <a:r>
              <a:rPr lang="en-US" sz="1600" b="1" dirty="0">
                <a:solidFill>
                  <a:schemeClr val="accent2"/>
                </a:solidFill>
                <a:latin typeface="Verdana"/>
                <a:cs typeface="Verdana"/>
              </a:rPr>
              <a:t>WITH A -6.8% </a:t>
            </a:r>
            <a:r>
              <a:rPr lang="en-US" sz="1600" b="1" i="1" dirty="0">
                <a:solidFill>
                  <a:schemeClr val="accent2"/>
                </a:solidFill>
                <a:latin typeface="Verdana"/>
                <a:cs typeface="Verdana"/>
              </a:rPr>
              <a:t>SAVINGS</a:t>
            </a:r>
            <a:r>
              <a:rPr lang="en-US" sz="1600" b="1" dirty="0">
                <a:solidFill>
                  <a:schemeClr val="accent2"/>
                </a:solidFill>
                <a:latin typeface="Verdana"/>
                <a:cs typeface="Verdana"/>
              </a:rPr>
              <a:t>?</a:t>
            </a:r>
          </a:p>
        </p:txBody>
      </p:sp>
      <p:graphicFrame>
        <p:nvGraphicFramePr>
          <p:cNvPr id="18" name="Table 17"/>
          <p:cNvGraphicFramePr>
            <a:graphicFrameLocks noGrp="1"/>
          </p:cNvGraphicFramePr>
          <p:nvPr/>
        </p:nvGraphicFramePr>
        <p:xfrm>
          <a:off x="508014" y="2184389"/>
          <a:ext cx="8178786" cy="1112520"/>
        </p:xfrm>
        <a:graphic>
          <a:graphicData uri="http://schemas.openxmlformats.org/drawingml/2006/table">
            <a:tbl>
              <a:tblPr firstRow="1" bandRow="1">
                <a:tableStyleId>{5C22544A-7EE6-4342-B048-85BDC9FD1C3A}</a:tableStyleId>
              </a:tblPr>
              <a:tblGrid>
                <a:gridCol w="2726262">
                  <a:extLst>
                    <a:ext uri="{9D8B030D-6E8A-4147-A177-3AD203B41FA5}">
                      <a16:colId xmlns="" xmlns:a16="http://schemas.microsoft.com/office/drawing/2014/main" val="20000"/>
                    </a:ext>
                  </a:extLst>
                </a:gridCol>
                <a:gridCol w="2726262">
                  <a:extLst>
                    <a:ext uri="{9D8B030D-6E8A-4147-A177-3AD203B41FA5}">
                      <a16:colId xmlns="" xmlns:a16="http://schemas.microsoft.com/office/drawing/2014/main" val="20001"/>
                    </a:ext>
                  </a:extLst>
                </a:gridCol>
                <a:gridCol w="2726262">
                  <a:extLst>
                    <a:ext uri="{9D8B030D-6E8A-4147-A177-3AD203B41FA5}">
                      <a16:colId xmlns="" xmlns:a16="http://schemas.microsoft.com/office/drawing/2014/main" val="20002"/>
                    </a:ext>
                  </a:extLst>
                </a:gridCol>
              </a:tblGrid>
              <a:tr h="370840">
                <a:tc>
                  <a:txBody>
                    <a:bodyPr/>
                    <a:lstStyle/>
                    <a:p>
                      <a:r>
                        <a:rPr lang="en-US" sz="1600" dirty="0">
                          <a:latin typeface="Verdana"/>
                          <a:cs typeface="Verdana"/>
                        </a:rPr>
                        <a:t>CURRENT PPO PLAN</a:t>
                      </a:r>
                      <a:endParaRPr lang="en-US" sz="1600" dirty="0">
                        <a:solidFill>
                          <a:schemeClr val="bg1"/>
                        </a:solidFill>
                        <a:latin typeface="Verdana"/>
                        <a:cs typeface="Verdana"/>
                      </a:endParaRPr>
                    </a:p>
                  </a:txBody>
                  <a:tcPr/>
                </a:tc>
                <a:tc>
                  <a:txBody>
                    <a:bodyPr/>
                    <a:lstStyle/>
                    <a:p>
                      <a:pPr algn="ctr"/>
                      <a:r>
                        <a:rPr lang="en-US" sz="1600" dirty="0">
                          <a:latin typeface="Verdana"/>
                          <a:cs typeface="Verdana"/>
                        </a:rPr>
                        <a:t>Total</a:t>
                      </a:r>
                      <a:r>
                        <a:rPr lang="en-US" sz="1600" baseline="0" dirty="0">
                          <a:latin typeface="Verdana"/>
                          <a:cs typeface="Verdana"/>
                        </a:rPr>
                        <a:t> per month</a:t>
                      </a:r>
                      <a:endParaRPr lang="en-US" sz="1600" dirty="0">
                        <a:latin typeface="Verdana"/>
                        <a:cs typeface="Verdana"/>
                      </a:endParaRPr>
                    </a:p>
                  </a:txBody>
                  <a:tcPr/>
                </a:tc>
                <a:tc>
                  <a:txBody>
                    <a:bodyPr/>
                    <a:lstStyle/>
                    <a:p>
                      <a:pPr algn="ctr"/>
                      <a:r>
                        <a:rPr lang="en-US" sz="1600" dirty="0">
                          <a:latin typeface="Verdana"/>
                          <a:cs typeface="Verdana"/>
                        </a:rPr>
                        <a:t>Total per year</a:t>
                      </a:r>
                    </a:p>
                  </a:txBody>
                  <a:tcPr/>
                </a:tc>
                <a:extLst>
                  <a:ext uri="{0D108BD9-81ED-4DB2-BD59-A6C34878D82A}">
                    <a16:rowId xmlns="" xmlns:a16="http://schemas.microsoft.com/office/drawing/2014/main" val="10000"/>
                  </a:ext>
                </a:extLst>
              </a:tr>
              <a:tr h="370840">
                <a:tc>
                  <a:txBody>
                    <a:bodyPr/>
                    <a:lstStyle/>
                    <a:p>
                      <a:r>
                        <a:rPr lang="en-US" sz="1600" dirty="0">
                          <a:latin typeface="Verdana"/>
                          <a:cs typeface="Verdana"/>
                        </a:rPr>
                        <a:t>Census</a:t>
                      </a:r>
                      <a:endParaRPr lang="en-US" sz="1600" i="1" dirty="0">
                        <a:latin typeface="Verdana"/>
                        <a:cs typeface="Verdana"/>
                      </a:endParaRPr>
                    </a:p>
                  </a:txBody>
                  <a:tcPr/>
                </a:tc>
                <a:tc>
                  <a:txBody>
                    <a:bodyPr/>
                    <a:lstStyle/>
                    <a:p>
                      <a:pPr algn="ctr"/>
                      <a:r>
                        <a:rPr lang="en-US" sz="1600" dirty="0">
                          <a:latin typeface="Verdana"/>
                          <a:cs typeface="Verdana"/>
                        </a:rPr>
                        <a:t>159</a:t>
                      </a:r>
                      <a:endParaRPr lang="en-US" sz="1600" b="0" dirty="0">
                        <a:latin typeface="Verdana"/>
                        <a:cs typeface="Verdana"/>
                      </a:endParaRPr>
                    </a:p>
                  </a:txBody>
                  <a:tcPr/>
                </a:tc>
                <a:tc>
                  <a:txBody>
                    <a:bodyPr/>
                    <a:lstStyle/>
                    <a:p>
                      <a:pPr algn="ctr"/>
                      <a:r>
                        <a:rPr lang="en-US" sz="1600" dirty="0">
                          <a:latin typeface="Verdana"/>
                          <a:cs typeface="Verdana"/>
                        </a:rPr>
                        <a:t>159</a:t>
                      </a:r>
                    </a:p>
                  </a:txBody>
                  <a:tcPr/>
                </a:tc>
                <a:extLst>
                  <a:ext uri="{0D108BD9-81ED-4DB2-BD59-A6C34878D82A}">
                    <a16:rowId xmlns="" xmlns:a16="http://schemas.microsoft.com/office/drawing/2014/main" val="10001"/>
                  </a:ext>
                </a:extLst>
              </a:tr>
              <a:tr h="370840">
                <a:tc>
                  <a:txBody>
                    <a:bodyPr/>
                    <a:lstStyle/>
                    <a:p>
                      <a:r>
                        <a:rPr lang="en-US" sz="1600" b="1" dirty="0">
                          <a:latin typeface="Verdana"/>
                          <a:cs typeface="Verdana"/>
                        </a:rPr>
                        <a:t>2016 PPO plan</a:t>
                      </a:r>
                      <a:endParaRPr lang="en-US" sz="1600" b="1" i="1" dirty="0">
                        <a:latin typeface="Verdana"/>
                        <a:cs typeface="Verdana"/>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latin typeface="Verdana"/>
                          <a:cs typeface="Verdana"/>
                        </a:rPr>
                        <a:t>$147,418.52</a:t>
                      </a:r>
                      <a:endParaRPr lang="en-US" sz="1600" b="0" dirty="0">
                        <a:solidFill>
                          <a:srgbClr val="5078B9"/>
                        </a:solidFill>
                        <a:latin typeface="Verdana"/>
                        <a:cs typeface="Verdana"/>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a:latin typeface="Verdana"/>
                          <a:cs typeface="Verdana"/>
                        </a:rPr>
                        <a:t>$1,769,022.24</a:t>
                      </a:r>
                      <a:endParaRPr lang="en-US" sz="1600" b="1" dirty="0">
                        <a:solidFill>
                          <a:srgbClr val="000000"/>
                        </a:solidFill>
                        <a:latin typeface="Verdana"/>
                        <a:cs typeface="Verdana"/>
                      </a:endParaRPr>
                    </a:p>
                  </a:txBody>
                  <a:tcPr/>
                </a:tc>
                <a:extLst>
                  <a:ext uri="{0D108BD9-81ED-4DB2-BD59-A6C34878D82A}">
                    <a16:rowId xmlns="" xmlns:a16="http://schemas.microsoft.com/office/drawing/2014/main" val="10002"/>
                  </a:ext>
                </a:extLst>
              </a:tr>
            </a:tbl>
          </a:graphicData>
        </a:graphic>
      </p:graphicFrame>
      <p:graphicFrame>
        <p:nvGraphicFramePr>
          <p:cNvPr id="19" name="Table 18"/>
          <p:cNvGraphicFramePr>
            <a:graphicFrameLocks noGrp="1"/>
          </p:cNvGraphicFramePr>
          <p:nvPr/>
        </p:nvGraphicFramePr>
        <p:xfrm>
          <a:off x="508014" y="3433966"/>
          <a:ext cx="8127972" cy="2001520"/>
        </p:xfrm>
        <a:graphic>
          <a:graphicData uri="http://schemas.openxmlformats.org/drawingml/2006/table">
            <a:tbl>
              <a:tblPr firstRow="1" bandRow="1">
                <a:tableStyleId>{9DCAF9ED-07DC-4A11-8D7F-57B35C25682E}</a:tableStyleId>
              </a:tblPr>
              <a:tblGrid>
                <a:gridCol w="2709324">
                  <a:extLst>
                    <a:ext uri="{9D8B030D-6E8A-4147-A177-3AD203B41FA5}">
                      <a16:colId xmlns="" xmlns:a16="http://schemas.microsoft.com/office/drawing/2014/main" val="20000"/>
                    </a:ext>
                  </a:extLst>
                </a:gridCol>
                <a:gridCol w="2709324">
                  <a:extLst>
                    <a:ext uri="{9D8B030D-6E8A-4147-A177-3AD203B41FA5}">
                      <a16:colId xmlns="" xmlns:a16="http://schemas.microsoft.com/office/drawing/2014/main" val="20001"/>
                    </a:ext>
                  </a:extLst>
                </a:gridCol>
                <a:gridCol w="2709324">
                  <a:extLst>
                    <a:ext uri="{9D8B030D-6E8A-4147-A177-3AD203B41FA5}">
                      <a16:colId xmlns="" xmlns:a16="http://schemas.microsoft.com/office/drawing/2014/main" val="20002"/>
                    </a:ext>
                  </a:extLst>
                </a:gridCol>
              </a:tblGrid>
              <a:tr h="370840">
                <a:tc>
                  <a:txBody>
                    <a:bodyPr/>
                    <a:lstStyle/>
                    <a:p>
                      <a:r>
                        <a:rPr lang="en-US" sz="1600" dirty="0">
                          <a:latin typeface="Verdana"/>
                          <a:cs typeface="Verdana"/>
                        </a:rPr>
                        <a:t>NEW MM+GAP PLAN</a:t>
                      </a:r>
                      <a:endParaRPr lang="en-US" sz="1600" dirty="0">
                        <a:solidFill>
                          <a:schemeClr val="bg1"/>
                        </a:solidFill>
                        <a:latin typeface="Verdana"/>
                        <a:cs typeface="Verdana"/>
                      </a:endParaRPr>
                    </a:p>
                  </a:txBody>
                  <a:tcPr/>
                </a:tc>
                <a:tc>
                  <a:txBody>
                    <a:bodyPr/>
                    <a:lstStyle/>
                    <a:p>
                      <a:pPr algn="ctr"/>
                      <a:r>
                        <a:rPr lang="en-US" sz="1600" dirty="0">
                          <a:latin typeface="Verdana"/>
                          <a:cs typeface="Verdana"/>
                        </a:rPr>
                        <a:t>Total</a:t>
                      </a:r>
                      <a:r>
                        <a:rPr lang="en-US" sz="1600" baseline="0" dirty="0">
                          <a:latin typeface="Verdana"/>
                          <a:cs typeface="Verdana"/>
                        </a:rPr>
                        <a:t> per month</a:t>
                      </a:r>
                      <a:endParaRPr lang="en-US" sz="1600" dirty="0">
                        <a:latin typeface="Verdana"/>
                        <a:cs typeface="Verdana"/>
                      </a:endParaRPr>
                    </a:p>
                  </a:txBody>
                  <a:tcPr/>
                </a:tc>
                <a:tc>
                  <a:txBody>
                    <a:bodyPr/>
                    <a:lstStyle/>
                    <a:p>
                      <a:pPr algn="ctr"/>
                      <a:r>
                        <a:rPr lang="en-US" sz="1600" dirty="0">
                          <a:latin typeface="Verdana"/>
                          <a:cs typeface="Verdana"/>
                        </a:rPr>
                        <a:t>Total per year</a:t>
                      </a:r>
                    </a:p>
                  </a:txBody>
                  <a:tcPr/>
                </a:tc>
                <a:extLst>
                  <a:ext uri="{0D108BD9-81ED-4DB2-BD59-A6C34878D82A}">
                    <a16:rowId xmlns="" xmlns:a16="http://schemas.microsoft.com/office/drawing/2014/main" val="10000"/>
                  </a:ext>
                </a:extLst>
              </a:tr>
              <a:tr h="370840">
                <a:tc>
                  <a:txBody>
                    <a:bodyPr/>
                    <a:lstStyle/>
                    <a:p>
                      <a:r>
                        <a:rPr lang="en-US" sz="1600" dirty="0">
                          <a:latin typeface="Verdana"/>
                          <a:cs typeface="Verdana"/>
                        </a:rPr>
                        <a:t>MM Plan</a:t>
                      </a:r>
                      <a:endParaRPr lang="en-US" sz="1600" i="1" dirty="0">
                        <a:latin typeface="Verdana"/>
                        <a:cs typeface="Verdana"/>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latin typeface="Verdana"/>
                          <a:cs typeface="Verdana"/>
                        </a:rPr>
                        <a:t>$123,426.86</a:t>
                      </a:r>
                      <a:endParaRPr lang="en-US" sz="1600" b="0" dirty="0">
                        <a:solidFill>
                          <a:srgbClr val="5078B9"/>
                        </a:solidFill>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a:latin typeface="Verdana"/>
                          <a:cs typeface="Verdana"/>
                        </a:rPr>
                        <a:t>$1,481,122.32</a:t>
                      </a:r>
                      <a:endParaRPr lang="en-US" sz="1600" b="0" dirty="0">
                        <a:solidFill>
                          <a:srgbClr val="5078B9"/>
                        </a:solidFill>
                        <a:latin typeface="Verdana"/>
                        <a:cs typeface="Verdana"/>
                      </a:endParaRPr>
                    </a:p>
                  </a:txBody>
                  <a:tcPr/>
                </a:tc>
                <a:extLst>
                  <a:ext uri="{0D108BD9-81ED-4DB2-BD59-A6C34878D82A}">
                    <a16:rowId xmlns="" xmlns:a16="http://schemas.microsoft.com/office/drawing/2014/main" val="10001"/>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latin typeface="Verdana"/>
                          <a:cs typeface="Verdana"/>
                        </a:rPr>
                        <a:t>     with Gap Medical</a:t>
                      </a:r>
                      <a:endParaRPr lang="en-US" sz="1600" b="1" i="0" dirty="0">
                        <a:latin typeface="Verdana"/>
                        <a:cs typeface="Verdana"/>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latin typeface="Verdana"/>
                          <a:cs typeface="Verdana"/>
                        </a:rPr>
                        <a:t>  $</a:t>
                      </a:r>
                      <a:r>
                        <a:rPr lang="en-US" sz="1600" kern="1200" dirty="0">
                          <a:latin typeface="Verdana"/>
                          <a:cs typeface="Verdana"/>
                        </a:rPr>
                        <a:t>14,011.52 </a:t>
                      </a:r>
                      <a:endParaRPr lang="en-US" sz="1600" b="0" dirty="0">
                        <a:solidFill>
                          <a:srgbClr val="5078B9"/>
                        </a:solidFill>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a:latin typeface="Verdana"/>
                          <a:cs typeface="Verdana"/>
                        </a:rPr>
                        <a:t>$  168,138.24 </a:t>
                      </a:r>
                      <a:endParaRPr lang="en-US" sz="1600" b="0" dirty="0">
                        <a:solidFill>
                          <a:srgbClr val="5078B9"/>
                        </a:solidFill>
                        <a:latin typeface="Verdana"/>
                        <a:cs typeface="Verdana"/>
                      </a:endParaRPr>
                    </a:p>
                  </a:txBody>
                  <a:tcPr/>
                </a:tc>
                <a:extLst>
                  <a:ext uri="{0D108BD9-81ED-4DB2-BD59-A6C34878D82A}">
                    <a16:rowId xmlns="" xmlns:a16="http://schemas.microsoft.com/office/drawing/2014/main" val="10002"/>
                  </a:ext>
                </a:extLst>
              </a:tr>
              <a:tr h="370840">
                <a:tc>
                  <a:txBody>
                    <a:bodyPr/>
                    <a:lstStyle/>
                    <a:p>
                      <a:r>
                        <a:rPr lang="en-US" sz="1600" b="1" i="0" dirty="0">
                          <a:latin typeface="Verdana"/>
                          <a:cs typeface="Verdana"/>
                        </a:rPr>
                        <a:t>2017</a:t>
                      </a:r>
                      <a:r>
                        <a:rPr lang="en-US" sz="1600" b="1" i="0" baseline="0" dirty="0">
                          <a:latin typeface="Verdana"/>
                          <a:cs typeface="Verdana"/>
                        </a:rPr>
                        <a:t> MM + GAP plan</a:t>
                      </a:r>
                      <a:endParaRPr lang="en-US" sz="1600" b="1" i="0" dirty="0">
                        <a:latin typeface="Verdana"/>
                        <a:cs typeface="Verdana"/>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latin typeface="Verdana"/>
                          <a:cs typeface="Verdana"/>
                        </a:rPr>
                        <a:t>$137,438.38</a:t>
                      </a:r>
                      <a:endParaRPr lang="en-US" sz="1600" b="0" dirty="0">
                        <a:solidFill>
                          <a:srgbClr val="5078B9"/>
                        </a:solidFill>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a:latin typeface="Verdana"/>
                          <a:cs typeface="Verdana"/>
                        </a:rPr>
                        <a:t>$1,649,260.56 </a:t>
                      </a:r>
                      <a:endParaRPr lang="en-US" sz="1600" b="1" dirty="0">
                        <a:solidFill>
                          <a:schemeClr val="tx1"/>
                        </a:solidFill>
                        <a:latin typeface="Verdana"/>
                        <a:cs typeface="Verdana"/>
                      </a:endParaRPr>
                    </a:p>
                  </a:txBody>
                  <a:tcPr/>
                </a:tc>
                <a:extLst>
                  <a:ext uri="{0D108BD9-81ED-4DB2-BD59-A6C34878D82A}">
                    <a16:rowId xmlns="" xmlns:a16="http://schemas.microsoft.com/office/drawing/2014/main" val="10003"/>
                  </a:ext>
                </a:extLst>
              </a:tr>
              <a:tr h="370840">
                <a:tc>
                  <a:txBody>
                    <a:bodyPr/>
                    <a:lstStyle/>
                    <a:p>
                      <a:pPr algn="ctr"/>
                      <a:r>
                        <a:rPr lang="en-US" sz="1400" b="1" i="1" dirty="0">
                          <a:solidFill>
                            <a:schemeClr val="accent2"/>
                          </a:solidFill>
                          <a:latin typeface="Verdana"/>
                          <a:cs typeface="Verdana"/>
                        </a:rPr>
                        <a:t>Year over year change</a:t>
                      </a:r>
                    </a:p>
                    <a:p>
                      <a:pPr algn="ctr"/>
                      <a:r>
                        <a:rPr lang="en-US" sz="1400" b="1" i="1" dirty="0">
                          <a:solidFill>
                            <a:schemeClr val="accent2"/>
                          </a:solidFill>
                          <a:latin typeface="Verdana"/>
                          <a:cs typeface="Verdana"/>
                        </a:rPr>
                        <a:t>(Plan savings</a:t>
                      </a:r>
                      <a:r>
                        <a:rPr lang="en-US" sz="1400" b="1" i="1" baseline="0" dirty="0">
                          <a:solidFill>
                            <a:schemeClr val="accent2"/>
                          </a:solidFill>
                          <a:latin typeface="Verdana"/>
                          <a:cs typeface="Verdana"/>
                        </a:rPr>
                        <a:t>)</a:t>
                      </a:r>
                    </a:p>
                  </a:txBody>
                  <a:tcPr/>
                </a:tc>
                <a:tc>
                  <a:txBody>
                    <a:bodyPr/>
                    <a:lstStyle/>
                    <a:p>
                      <a:endParaRPr lang="en-US" sz="1400" b="1" i="1" dirty="0">
                        <a:solidFill>
                          <a:schemeClr val="accent2"/>
                        </a:solidFill>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accent2"/>
                          </a:solidFill>
                          <a:latin typeface="Verdana"/>
                          <a:cs typeface="Verdana"/>
                        </a:rPr>
                        <a:t>$119,761.68</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baseline="0" dirty="0">
                          <a:solidFill>
                            <a:schemeClr val="accent2"/>
                          </a:solidFill>
                          <a:latin typeface="Verdana"/>
                          <a:cs typeface="Verdana"/>
                        </a:rPr>
                        <a:t>(-6.8%)</a:t>
                      </a:r>
                      <a:endParaRPr lang="en-US" sz="1400" b="1" dirty="0">
                        <a:solidFill>
                          <a:schemeClr val="accent2"/>
                        </a:solidFill>
                        <a:latin typeface="Verdana"/>
                        <a:cs typeface="Verdana"/>
                      </a:endParaRPr>
                    </a:p>
                  </a:txBody>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2656186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Supplemental Medical (Gap)</a:t>
            </a:r>
          </a:p>
        </p:txBody>
      </p:sp>
      <p:sp>
        <p:nvSpPr>
          <p:cNvPr id="3" name="Text Placeholder 2"/>
          <p:cNvSpPr>
            <a:spLocks noGrp="1"/>
          </p:cNvSpPr>
          <p:nvPr>
            <p:ph type="body" sz="quarter" idx="13"/>
          </p:nvPr>
        </p:nvSpPr>
        <p:spPr/>
        <p:txBody>
          <a:bodyPr/>
          <a:lstStyle/>
          <a:p>
            <a:r>
              <a:rPr lang="en-US" sz="2400" dirty="0"/>
              <a:t>How does it fill gaps for employees?</a:t>
            </a:r>
          </a:p>
        </p:txBody>
      </p:sp>
      <p:sp>
        <p:nvSpPr>
          <p:cNvPr id="4" name="Text Placeholder 3"/>
          <p:cNvSpPr>
            <a:spLocks noGrp="1"/>
          </p:cNvSpPr>
          <p:nvPr>
            <p:ph type="body" sz="quarter" idx="14"/>
          </p:nvPr>
        </p:nvSpPr>
        <p:spPr>
          <a:xfrm>
            <a:off x="457200" y="1471210"/>
            <a:ext cx="8229600" cy="4066688"/>
          </a:xfrm>
        </p:spPr>
        <p:txBody>
          <a:bodyPr>
            <a:normAutofit/>
          </a:bodyPr>
          <a:lstStyle/>
          <a:p>
            <a:pPr algn="ctr">
              <a:buNone/>
            </a:pPr>
            <a:r>
              <a:rPr lang="en-US" sz="2353" b="1" dirty="0">
                <a:solidFill>
                  <a:srgbClr val="42145F"/>
                </a:solidFill>
                <a:latin typeface="Verdana" charset="0"/>
              </a:rPr>
              <a:t>INPATIENT CASE EXAMPLE</a:t>
            </a:r>
          </a:p>
          <a:p>
            <a:pPr>
              <a:spcAft>
                <a:spcPts val="0"/>
              </a:spcAft>
              <a:buNone/>
            </a:pPr>
            <a:r>
              <a:rPr lang="en-GB" sz="1400" b="1" dirty="0"/>
              <a:t>Normal Delivery of Healthy Baby  </a:t>
            </a:r>
            <a:endParaRPr lang="en-US" sz="1400" dirty="0"/>
          </a:p>
          <a:p>
            <a:pPr>
              <a:spcAft>
                <a:spcPts val="600"/>
              </a:spcAft>
            </a:pPr>
            <a:r>
              <a:rPr lang="en-GB" sz="1400" i="1" dirty="0"/>
              <a:t>Scenario:</a:t>
            </a:r>
            <a:r>
              <a:rPr lang="en-GB" sz="1400" dirty="0"/>
              <a:t> Julie has a healthy baby and stays in hospital for three days. Baby Jesse is ready to go home after one day, so he is moved to routine nursery care.</a:t>
            </a:r>
            <a:endParaRPr lang="en-US" sz="1400" dirty="0"/>
          </a:p>
          <a:p>
            <a:pPr>
              <a:spcAft>
                <a:spcPts val="600"/>
              </a:spcAft>
            </a:pPr>
            <a:r>
              <a:rPr lang="en-GB" sz="1400" i="1" dirty="0"/>
              <a:t>Gap Medical benefit level (PER INSURED)</a:t>
            </a:r>
            <a:r>
              <a:rPr lang="en-GB" sz="1400" dirty="0"/>
              <a:t>:  </a:t>
            </a:r>
            <a:r>
              <a:rPr lang="en-GB" sz="1400" b="1" dirty="0"/>
              <a:t>Inpatient: $5,000.  </a:t>
            </a:r>
            <a:r>
              <a:rPr lang="en-GB" sz="1400" dirty="0"/>
              <a:t>Outpatient: $3,000.</a:t>
            </a:r>
          </a:p>
          <a:p>
            <a:pPr>
              <a:spcAft>
                <a:spcPts val="600"/>
              </a:spcAft>
            </a:pPr>
            <a:endParaRPr lang="en-GB" sz="1400" dirty="0"/>
          </a:p>
        </p:txBody>
      </p:sp>
      <p:graphicFrame>
        <p:nvGraphicFramePr>
          <p:cNvPr id="5" name="Table 4"/>
          <p:cNvGraphicFramePr>
            <a:graphicFrameLocks noGrp="1"/>
          </p:cNvGraphicFramePr>
          <p:nvPr/>
        </p:nvGraphicFramePr>
        <p:xfrm>
          <a:off x="1210232" y="3301007"/>
          <a:ext cx="7007412" cy="2443480"/>
        </p:xfrm>
        <a:graphic>
          <a:graphicData uri="http://schemas.openxmlformats.org/drawingml/2006/table">
            <a:tbl>
              <a:tblPr firstRow="1" bandRow="1">
                <a:tableStyleId>{9DCAF9ED-07DC-4A11-8D7F-57B35C25682E}</a:tableStyleId>
              </a:tblPr>
              <a:tblGrid>
                <a:gridCol w="3481297">
                  <a:extLst>
                    <a:ext uri="{9D8B030D-6E8A-4147-A177-3AD203B41FA5}">
                      <a16:colId xmlns="" xmlns:a16="http://schemas.microsoft.com/office/drawing/2014/main" val="20000"/>
                    </a:ext>
                  </a:extLst>
                </a:gridCol>
                <a:gridCol w="3526115">
                  <a:extLst>
                    <a:ext uri="{9D8B030D-6E8A-4147-A177-3AD203B41FA5}">
                      <a16:colId xmlns="" xmlns:a16="http://schemas.microsoft.com/office/drawing/2014/main" val="20001"/>
                    </a:ext>
                  </a:extLst>
                </a:gridCol>
              </a:tblGrid>
              <a:tr h="370840">
                <a:tc>
                  <a:txBody>
                    <a:bodyPr/>
                    <a:lstStyle/>
                    <a:p>
                      <a:pPr algn="ctr"/>
                      <a:r>
                        <a:rPr lang="en-US" dirty="0">
                          <a:latin typeface="Verdana"/>
                          <a:cs typeface="Verdana"/>
                        </a:rPr>
                        <a:t>Major Medical</a:t>
                      </a:r>
                    </a:p>
                  </a:txBody>
                  <a:tcPr/>
                </a:tc>
                <a:tc>
                  <a:txBody>
                    <a:bodyPr/>
                    <a:lstStyle/>
                    <a:p>
                      <a:pPr algn="ctr"/>
                      <a:r>
                        <a:rPr lang="en-US" dirty="0">
                          <a:latin typeface="Verdana"/>
                          <a:cs typeface="Verdana"/>
                        </a:rPr>
                        <a:t>Gap Medical</a:t>
                      </a:r>
                    </a:p>
                  </a:txBody>
                  <a:tcPr/>
                </a:tc>
                <a:extLst>
                  <a:ext uri="{0D108BD9-81ED-4DB2-BD59-A6C34878D82A}">
                    <a16:rowId xmlns="" xmlns:a16="http://schemas.microsoft.com/office/drawing/2014/main" val="10000"/>
                  </a:ext>
                </a:extLst>
              </a:tr>
              <a:tr h="370840">
                <a:tc>
                  <a:txBody>
                    <a:bodyPr/>
                    <a:lstStyle/>
                    <a:p>
                      <a:r>
                        <a:rPr lang="en-GB" sz="1200" kern="1200" dirty="0">
                          <a:latin typeface="Verdana"/>
                          <a:cs typeface="Verdana"/>
                        </a:rPr>
                        <a:t>MOM’S CARE</a:t>
                      </a:r>
                      <a:endParaRPr lang="en-US" sz="1200" kern="1200" dirty="0">
                        <a:latin typeface="Verdana"/>
                        <a:cs typeface="Verdana"/>
                      </a:endParaRPr>
                    </a:p>
                    <a:p>
                      <a:pPr lvl="0">
                        <a:buFont typeface="Arial"/>
                        <a:buChar char="•"/>
                      </a:pPr>
                      <a:r>
                        <a:rPr lang="en-GB" sz="1200" kern="1200" dirty="0">
                          <a:latin typeface="Verdana"/>
                          <a:cs typeface="Verdana"/>
                        </a:rPr>
                        <a:t>Amount of bill: $4,200</a:t>
                      </a:r>
                      <a:endParaRPr lang="en-US" sz="1200" kern="1200" dirty="0">
                        <a:latin typeface="Verdana"/>
                        <a:cs typeface="Verdana"/>
                      </a:endParaRPr>
                    </a:p>
                    <a:p>
                      <a:pPr lvl="0">
                        <a:buFont typeface="Arial"/>
                        <a:buChar char="•"/>
                      </a:pPr>
                      <a:r>
                        <a:rPr lang="en-GB" sz="1200" kern="1200" dirty="0">
                          <a:latin typeface="Verdana"/>
                          <a:cs typeface="Verdana"/>
                        </a:rPr>
                        <a:t>Amount applied to deductible: $4,200</a:t>
                      </a:r>
                      <a:endParaRPr lang="en-US" sz="1200" kern="1200" dirty="0">
                        <a:latin typeface="Verdana"/>
                        <a:cs typeface="Verdana"/>
                      </a:endParaRPr>
                    </a:p>
                    <a:p>
                      <a:endParaRPr lang="en-US" sz="1200" kern="1200" dirty="0">
                        <a:latin typeface="Verdana"/>
                        <a:cs typeface="Verdana"/>
                      </a:endParaRPr>
                    </a:p>
                    <a:p>
                      <a:r>
                        <a:rPr lang="en-GB" sz="1200" kern="1200" dirty="0">
                          <a:latin typeface="Verdana"/>
                          <a:cs typeface="Verdana"/>
                        </a:rPr>
                        <a:t>BABY’S CARE</a:t>
                      </a:r>
                      <a:endParaRPr lang="en-US" sz="1200" kern="1200" dirty="0">
                        <a:latin typeface="Verdana"/>
                        <a:cs typeface="Verdana"/>
                      </a:endParaRPr>
                    </a:p>
                    <a:p>
                      <a:pPr lvl="0">
                        <a:buFont typeface="Arial"/>
                        <a:buChar char="•"/>
                      </a:pPr>
                      <a:r>
                        <a:rPr lang="en-GB" sz="1200" kern="1200" dirty="0">
                          <a:latin typeface="Verdana"/>
                          <a:cs typeface="Verdana"/>
                        </a:rPr>
                        <a:t>Amount of bill: $1,800</a:t>
                      </a:r>
                      <a:endParaRPr lang="en-US" sz="1200" kern="1200" dirty="0">
                        <a:latin typeface="Verdana"/>
                        <a:cs typeface="Verdana"/>
                      </a:endParaRPr>
                    </a:p>
                    <a:p>
                      <a:pPr lvl="0">
                        <a:buFont typeface="Arial"/>
                        <a:buChar char="•"/>
                      </a:pPr>
                      <a:r>
                        <a:rPr lang="en-GB" sz="1200" kern="1200" dirty="0">
                          <a:latin typeface="Verdana"/>
                          <a:cs typeface="Verdana"/>
                        </a:rPr>
                        <a:t>Amount applied to deductible: $1,800</a:t>
                      </a:r>
                      <a:endParaRPr lang="en-US" sz="1200" kern="1200" dirty="0">
                        <a:solidFill>
                          <a:schemeClr val="dk1"/>
                        </a:solidFill>
                        <a:latin typeface="Verdana"/>
                        <a:ea typeface="+mn-ea"/>
                        <a:cs typeface="Verdana"/>
                      </a:endParaRPr>
                    </a:p>
                  </a:txBody>
                  <a:tcPr/>
                </a:tc>
                <a:tc>
                  <a:txBody>
                    <a:bodyPr/>
                    <a:lstStyle/>
                    <a:p>
                      <a:r>
                        <a:rPr lang="en-GB" sz="1200" kern="1200" dirty="0">
                          <a:latin typeface="Verdana"/>
                          <a:cs typeface="Verdana"/>
                        </a:rPr>
                        <a:t>MOM’S CARE</a:t>
                      </a:r>
                      <a:endParaRPr lang="en-US" sz="1200" kern="1200" dirty="0">
                        <a:latin typeface="Verdana"/>
                        <a:cs typeface="Verdana"/>
                      </a:endParaRPr>
                    </a:p>
                    <a:p>
                      <a:pPr lvl="0">
                        <a:buFont typeface="Arial"/>
                        <a:buChar char="•"/>
                      </a:pPr>
                      <a:r>
                        <a:rPr lang="en-GB" sz="1200" kern="1200" dirty="0">
                          <a:latin typeface="Verdana"/>
                          <a:cs typeface="Verdana"/>
                        </a:rPr>
                        <a:t>Amount </a:t>
                      </a:r>
                      <a:r>
                        <a:rPr lang="en-US" sz="1200" kern="1200" dirty="0">
                          <a:latin typeface="Verdana"/>
                          <a:cs typeface="Verdana"/>
                        </a:rPr>
                        <a:t>Gap pays</a:t>
                      </a:r>
                      <a:r>
                        <a:rPr lang="en-GB" sz="1200" kern="1200" dirty="0">
                          <a:latin typeface="Verdana"/>
                          <a:cs typeface="Verdana"/>
                        </a:rPr>
                        <a:t>:  $4,200</a:t>
                      </a:r>
                    </a:p>
                    <a:p>
                      <a:pPr lvl="0"/>
                      <a:endParaRPr lang="en-GB" sz="1200" kern="1200" dirty="0">
                        <a:latin typeface="Verdana"/>
                        <a:cs typeface="Verdana"/>
                      </a:endParaRPr>
                    </a:p>
                    <a:p>
                      <a:pPr lvl="0"/>
                      <a:endParaRPr lang="en-GB" sz="1200" kern="1200" dirty="0">
                        <a:latin typeface="Verdana"/>
                        <a:cs typeface="Verdana"/>
                      </a:endParaRPr>
                    </a:p>
                    <a:p>
                      <a:pPr lvl="0"/>
                      <a:endParaRPr lang="en-GB" sz="1200" kern="1200" dirty="0">
                        <a:latin typeface="Verdana"/>
                        <a:cs typeface="Verdana"/>
                      </a:endParaRPr>
                    </a:p>
                    <a:p>
                      <a:pPr lvl="0"/>
                      <a:r>
                        <a:rPr lang="en-GB" sz="1200" kern="1200" dirty="0">
                          <a:latin typeface="Verdana"/>
                          <a:cs typeface="Verdana"/>
                        </a:rPr>
                        <a:t>BABY’S</a:t>
                      </a:r>
                      <a:r>
                        <a:rPr lang="en-GB" sz="1200" kern="1200" baseline="0" dirty="0">
                          <a:latin typeface="Verdana"/>
                          <a:cs typeface="Verdana"/>
                        </a:rPr>
                        <a:t> CARE</a:t>
                      </a:r>
                    </a:p>
                    <a:p>
                      <a:pPr lvl="0">
                        <a:buFont typeface="Arial"/>
                        <a:buChar char="•"/>
                      </a:pPr>
                      <a:r>
                        <a:rPr lang="en-GB" sz="1200" kern="1200" baseline="0" dirty="0">
                          <a:latin typeface="Verdana"/>
                          <a:cs typeface="Verdana"/>
                        </a:rPr>
                        <a:t>Amount Gap pays: $1,800</a:t>
                      </a:r>
                      <a:endParaRPr lang="en-US" sz="1200" kern="1200" dirty="0">
                        <a:latin typeface="Verdana"/>
                        <a:cs typeface="Verdana"/>
                      </a:endParaRPr>
                    </a:p>
                    <a:p>
                      <a:endParaRPr lang="en-US" sz="1200" dirty="0">
                        <a:latin typeface="Verdana"/>
                        <a:cs typeface="Verdana"/>
                      </a:endParaRPr>
                    </a:p>
                  </a:txBody>
                  <a:tcPr/>
                </a:tc>
                <a:extLst>
                  <a:ext uri="{0D108BD9-81ED-4DB2-BD59-A6C34878D82A}">
                    <a16:rowId xmlns="" xmlns:a16="http://schemas.microsoft.com/office/drawing/2014/main" val="10001"/>
                  </a:ext>
                </a:extLst>
              </a:tr>
              <a:tr h="370840">
                <a:tc>
                  <a:txBody>
                    <a:bodyPr/>
                    <a:lstStyle/>
                    <a:p>
                      <a:pPr algn="ctr"/>
                      <a:r>
                        <a:rPr lang="en-GB" sz="1400" b="1" kern="1200" dirty="0">
                          <a:solidFill>
                            <a:schemeClr val="tx2"/>
                          </a:solidFill>
                          <a:latin typeface="Verdana"/>
                          <a:cs typeface="Verdana"/>
                        </a:rPr>
                        <a:t>Patient’s out-of-pocket costs </a:t>
                      </a:r>
                      <a:endParaRPr lang="en-US" sz="1400" b="1" kern="1200" dirty="0">
                        <a:solidFill>
                          <a:schemeClr val="tx2"/>
                        </a:solidFill>
                        <a:latin typeface="Verdana"/>
                        <a:cs typeface="Verdana"/>
                      </a:endParaRPr>
                    </a:p>
                    <a:p>
                      <a:pPr algn="ctr"/>
                      <a:r>
                        <a:rPr lang="en-GB" sz="1400" b="1" kern="1200" dirty="0">
                          <a:solidFill>
                            <a:schemeClr val="tx2"/>
                          </a:solidFill>
                          <a:latin typeface="Verdana"/>
                          <a:cs typeface="Verdana"/>
                        </a:rPr>
                        <a:t>WITHOUT Gap:  $6,000</a:t>
                      </a:r>
                      <a:r>
                        <a:rPr lang="en-US" sz="1400" b="1" dirty="0">
                          <a:solidFill>
                            <a:schemeClr val="tx2"/>
                          </a:solidFill>
                          <a:latin typeface="Verdana"/>
                          <a:cs typeface="Verdana"/>
                        </a:rPr>
                        <a:t> </a:t>
                      </a:r>
                    </a:p>
                  </a:txBody>
                  <a:tcPr/>
                </a:tc>
                <a:tc>
                  <a:txBody>
                    <a:bodyPr/>
                    <a:lstStyle/>
                    <a:p>
                      <a:pPr algn="ctr"/>
                      <a:r>
                        <a:rPr lang="en-GB" sz="1400" b="1" kern="1200" dirty="0">
                          <a:solidFill>
                            <a:schemeClr val="tx2"/>
                          </a:solidFill>
                          <a:latin typeface="Verdana"/>
                          <a:cs typeface="Verdana"/>
                        </a:rPr>
                        <a:t>Patient’s out-of-pocket costs </a:t>
                      </a:r>
                      <a:endParaRPr lang="en-US" sz="1400" b="1" kern="1200" dirty="0">
                        <a:solidFill>
                          <a:schemeClr val="tx2"/>
                        </a:solidFill>
                        <a:latin typeface="Verdana"/>
                        <a:cs typeface="Verdana"/>
                      </a:endParaRPr>
                    </a:p>
                    <a:p>
                      <a:pPr algn="ctr"/>
                      <a:r>
                        <a:rPr lang="en-GB" sz="1400" b="1" kern="1200" dirty="0">
                          <a:solidFill>
                            <a:schemeClr val="tx2"/>
                          </a:solidFill>
                          <a:latin typeface="Verdana"/>
                          <a:cs typeface="Verdana"/>
                        </a:rPr>
                        <a:t>WITH Gap:  $0</a:t>
                      </a:r>
                      <a:r>
                        <a:rPr lang="en-US" sz="1400" b="1" dirty="0">
                          <a:solidFill>
                            <a:schemeClr val="tx2"/>
                          </a:solidFill>
                          <a:latin typeface="Verdana"/>
                          <a:cs typeface="Verdana"/>
                        </a:rPr>
                        <a:t> </a:t>
                      </a:r>
                    </a:p>
                  </a:txBody>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1028568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About Beazley</a:t>
            </a:r>
          </a:p>
        </p:txBody>
      </p:sp>
    </p:spTree>
    <p:extLst>
      <p:ext uri="{BB962C8B-B14F-4D97-AF65-F5344CB8AC3E}">
        <p14:creationId xmlns:p14="http://schemas.microsoft.com/office/powerpoint/2010/main" val="40658986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Supplemental Medical (Gap)</a:t>
            </a:r>
          </a:p>
        </p:txBody>
      </p:sp>
      <p:sp>
        <p:nvSpPr>
          <p:cNvPr id="3" name="Text Placeholder 2"/>
          <p:cNvSpPr>
            <a:spLocks noGrp="1"/>
          </p:cNvSpPr>
          <p:nvPr>
            <p:ph type="body" sz="quarter" idx="13"/>
          </p:nvPr>
        </p:nvSpPr>
        <p:spPr/>
        <p:txBody>
          <a:bodyPr/>
          <a:lstStyle/>
          <a:p>
            <a:r>
              <a:rPr lang="en-US" sz="2400" dirty="0"/>
              <a:t>How does it saves employees money </a:t>
            </a:r>
            <a:r>
              <a:rPr lang="en-US" sz="1600" dirty="0"/>
              <a:t>(continued)</a:t>
            </a:r>
            <a:r>
              <a:rPr lang="en-US" sz="2400" dirty="0"/>
              <a:t>?</a:t>
            </a:r>
          </a:p>
        </p:txBody>
      </p:sp>
      <p:sp>
        <p:nvSpPr>
          <p:cNvPr id="4" name="Text Placeholder 3"/>
          <p:cNvSpPr>
            <a:spLocks noGrp="1"/>
          </p:cNvSpPr>
          <p:nvPr>
            <p:ph type="body" sz="quarter" idx="14"/>
          </p:nvPr>
        </p:nvSpPr>
        <p:spPr>
          <a:xfrm>
            <a:off x="457200" y="1538942"/>
            <a:ext cx="8229600" cy="4066688"/>
          </a:xfrm>
        </p:spPr>
        <p:txBody>
          <a:bodyPr>
            <a:normAutofit/>
          </a:bodyPr>
          <a:lstStyle/>
          <a:p>
            <a:pPr algn="ctr">
              <a:buNone/>
            </a:pPr>
            <a:r>
              <a:rPr lang="en-US" sz="2353" b="1" dirty="0">
                <a:solidFill>
                  <a:schemeClr val="accent2"/>
                </a:solidFill>
                <a:latin typeface="Verdana" charset="0"/>
              </a:rPr>
              <a:t>OUTPATIENT CASE EXAMPLE</a:t>
            </a:r>
          </a:p>
          <a:p>
            <a:pPr>
              <a:spcAft>
                <a:spcPts val="0"/>
              </a:spcAft>
              <a:buNone/>
            </a:pPr>
            <a:r>
              <a:rPr lang="en-US" sz="1400" b="1" dirty="0"/>
              <a:t>Knee Injury</a:t>
            </a:r>
            <a:endParaRPr lang="en-US" sz="1400" dirty="0"/>
          </a:p>
          <a:p>
            <a:pPr>
              <a:spcAft>
                <a:spcPts val="900"/>
              </a:spcAft>
            </a:pPr>
            <a:r>
              <a:rPr lang="en-GB" sz="1400" i="1" dirty="0"/>
              <a:t>Scenario:</a:t>
            </a:r>
            <a:r>
              <a:rPr lang="en-GB" sz="1400" dirty="0"/>
              <a:t> Jack has several outpatient visits for diagnosis and treatment of a knee injury, incurred while playing basketball.</a:t>
            </a:r>
            <a:endParaRPr lang="en-US" sz="1400" dirty="0"/>
          </a:p>
          <a:p>
            <a:pPr>
              <a:spcAft>
                <a:spcPts val="900"/>
              </a:spcAft>
            </a:pPr>
            <a:r>
              <a:rPr lang="en-GB" sz="1400" i="1" dirty="0"/>
              <a:t>Gap Medical benefit level (PER INSURED)</a:t>
            </a:r>
            <a:r>
              <a:rPr lang="en-GB" sz="1400" dirty="0"/>
              <a:t>:  Inpatient: $5,000.  </a:t>
            </a:r>
            <a:r>
              <a:rPr lang="en-GB" sz="1400" b="1" dirty="0"/>
              <a:t>Outpatient: $3,000.</a:t>
            </a:r>
          </a:p>
          <a:p>
            <a:pPr>
              <a:spcAft>
                <a:spcPts val="600"/>
              </a:spcAft>
            </a:pPr>
            <a:endParaRPr lang="en-GB" sz="1400" dirty="0"/>
          </a:p>
        </p:txBody>
      </p:sp>
      <p:graphicFrame>
        <p:nvGraphicFramePr>
          <p:cNvPr id="5" name="Table 4"/>
          <p:cNvGraphicFramePr>
            <a:graphicFrameLocks noGrp="1"/>
          </p:cNvGraphicFramePr>
          <p:nvPr/>
        </p:nvGraphicFramePr>
        <p:xfrm>
          <a:off x="1210232" y="3436471"/>
          <a:ext cx="7007412" cy="1711960"/>
        </p:xfrm>
        <a:graphic>
          <a:graphicData uri="http://schemas.openxmlformats.org/drawingml/2006/table">
            <a:tbl>
              <a:tblPr firstRow="1" bandRow="1">
                <a:tableStyleId>{85BE263C-DBD7-4A20-BB59-AAB30ACAA65A}</a:tableStyleId>
              </a:tblPr>
              <a:tblGrid>
                <a:gridCol w="3481297">
                  <a:extLst>
                    <a:ext uri="{9D8B030D-6E8A-4147-A177-3AD203B41FA5}">
                      <a16:colId xmlns="" xmlns:a16="http://schemas.microsoft.com/office/drawing/2014/main" val="20000"/>
                    </a:ext>
                  </a:extLst>
                </a:gridCol>
                <a:gridCol w="3526115">
                  <a:extLst>
                    <a:ext uri="{9D8B030D-6E8A-4147-A177-3AD203B41FA5}">
                      <a16:colId xmlns="" xmlns:a16="http://schemas.microsoft.com/office/drawing/2014/main" val="20001"/>
                    </a:ext>
                  </a:extLst>
                </a:gridCol>
              </a:tblGrid>
              <a:tr h="370840">
                <a:tc>
                  <a:txBody>
                    <a:bodyPr/>
                    <a:lstStyle/>
                    <a:p>
                      <a:pPr algn="ctr"/>
                      <a:r>
                        <a:rPr lang="en-US" dirty="0">
                          <a:latin typeface="Verdana"/>
                          <a:cs typeface="Verdana"/>
                        </a:rPr>
                        <a:t>Major Medical</a:t>
                      </a:r>
                    </a:p>
                  </a:txBody>
                  <a:tcPr/>
                </a:tc>
                <a:tc>
                  <a:txBody>
                    <a:bodyPr/>
                    <a:lstStyle/>
                    <a:p>
                      <a:pPr algn="ctr"/>
                      <a:r>
                        <a:rPr lang="en-US" dirty="0">
                          <a:latin typeface="Verdana"/>
                          <a:cs typeface="Verdana"/>
                        </a:rPr>
                        <a:t>Gap Medical</a:t>
                      </a:r>
                    </a:p>
                  </a:txBody>
                  <a:tcPr/>
                </a:tc>
                <a:extLst>
                  <a:ext uri="{0D108BD9-81ED-4DB2-BD59-A6C34878D82A}">
                    <a16:rowId xmlns="" xmlns:a16="http://schemas.microsoft.com/office/drawing/2014/main" val="10000"/>
                  </a:ext>
                </a:extLst>
              </a:tr>
              <a:tr h="370840">
                <a:tc>
                  <a:txBody>
                    <a:bodyPr/>
                    <a:lstStyle/>
                    <a:p>
                      <a:pPr lvl="0">
                        <a:buFont typeface="Arial"/>
                        <a:buChar char="•"/>
                      </a:pPr>
                      <a:r>
                        <a:rPr lang="en-GB" sz="1200" kern="1200" dirty="0">
                          <a:latin typeface="Verdana"/>
                          <a:cs typeface="Verdana"/>
                        </a:rPr>
                        <a:t>ER visit: $250 co-pay</a:t>
                      </a:r>
                      <a:endParaRPr lang="en-US" sz="1200" kern="1200" dirty="0">
                        <a:latin typeface="Verdana"/>
                        <a:cs typeface="Verdana"/>
                      </a:endParaRPr>
                    </a:p>
                    <a:p>
                      <a:pPr lvl="0">
                        <a:buFont typeface="Arial"/>
                        <a:buChar char="•"/>
                      </a:pPr>
                      <a:r>
                        <a:rPr lang="en-GB" sz="1200" kern="1200" dirty="0">
                          <a:latin typeface="Verdana"/>
                          <a:cs typeface="Verdana"/>
                        </a:rPr>
                        <a:t>Specialist visit: $50 co-pay</a:t>
                      </a:r>
                      <a:endParaRPr lang="en-US" sz="1200" kern="1200" dirty="0">
                        <a:latin typeface="Verdana"/>
                        <a:cs typeface="Verdana"/>
                      </a:endParaRPr>
                    </a:p>
                    <a:p>
                      <a:pPr lvl="0">
                        <a:buFont typeface="Arial"/>
                        <a:buChar char="•"/>
                      </a:pPr>
                      <a:r>
                        <a:rPr lang="en-GB" sz="1200" kern="1200" dirty="0">
                          <a:latin typeface="Verdana"/>
                          <a:cs typeface="Verdana"/>
                        </a:rPr>
                        <a:t>Amount billed for outpatient surgery, surgeon,</a:t>
                      </a:r>
                      <a:r>
                        <a:rPr lang="en-GB" sz="1200" kern="1200" baseline="0" dirty="0">
                          <a:latin typeface="Verdana"/>
                          <a:cs typeface="Verdana"/>
                        </a:rPr>
                        <a:t> </a:t>
                      </a:r>
                      <a:r>
                        <a:rPr lang="en-GB" sz="1200" kern="1200" dirty="0">
                          <a:latin typeface="Verdana"/>
                          <a:cs typeface="Verdana"/>
                        </a:rPr>
                        <a:t>anesthesia: $3,800</a:t>
                      </a:r>
                      <a:endParaRPr lang="en-US" sz="1200" kern="1200" dirty="0">
                        <a:solidFill>
                          <a:schemeClr val="dk1"/>
                        </a:solidFill>
                        <a:latin typeface="Verdana"/>
                        <a:ea typeface="+mn-ea"/>
                        <a:cs typeface="Verdana"/>
                      </a:endParaRPr>
                    </a:p>
                  </a:txBody>
                  <a:tcPr/>
                </a:tc>
                <a:tc>
                  <a:txBody>
                    <a:bodyPr/>
                    <a:lstStyle/>
                    <a:p>
                      <a:pPr lvl="0">
                        <a:buFont typeface="Arial"/>
                        <a:buChar char="•"/>
                      </a:pPr>
                      <a:r>
                        <a:rPr lang="en-GB" sz="1200" kern="1200" dirty="0">
                          <a:latin typeface="Verdana"/>
                          <a:cs typeface="Verdana"/>
                        </a:rPr>
                        <a:t>Amount Gap pays for ER visit: $250 </a:t>
                      </a:r>
                      <a:endParaRPr lang="en-US" sz="1200" kern="1200" dirty="0">
                        <a:latin typeface="Verdana"/>
                        <a:cs typeface="Verdana"/>
                      </a:endParaRPr>
                    </a:p>
                    <a:p>
                      <a:pPr lvl="0">
                        <a:buFont typeface="Arial"/>
                        <a:buChar char="•"/>
                      </a:pPr>
                      <a:r>
                        <a:rPr lang="en-GB" sz="1200" kern="1200" dirty="0">
                          <a:latin typeface="Verdana"/>
                          <a:cs typeface="Verdana"/>
                        </a:rPr>
                        <a:t>Amount Gap pays for MD visit: $0 </a:t>
                      </a:r>
                      <a:endParaRPr lang="en-US" sz="1200" kern="1200" dirty="0">
                        <a:latin typeface="Verdana"/>
                        <a:cs typeface="Verdana"/>
                      </a:endParaRPr>
                    </a:p>
                    <a:p>
                      <a:pPr>
                        <a:buFont typeface="Arial"/>
                        <a:buChar char="•"/>
                      </a:pPr>
                      <a:r>
                        <a:rPr lang="en-GB" sz="1200" kern="1200" dirty="0">
                          <a:latin typeface="Verdana"/>
                          <a:cs typeface="Verdana"/>
                        </a:rPr>
                        <a:t>Amount Gap pays for outpatient surgery,</a:t>
                      </a:r>
                      <a:r>
                        <a:rPr lang="en-GB" sz="1200" kern="1200" baseline="0" dirty="0">
                          <a:latin typeface="Verdana"/>
                          <a:cs typeface="Verdana"/>
                        </a:rPr>
                        <a:t> </a:t>
                      </a:r>
                      <a:r>
                        <a:rPr lang="en-GB" sz="1200" kern="1200" dirty="0">
                          <a:latin typeface="Verdana"/>
                          <a:cs typeface="Verdana"/>
                        </a:rPr>
                        <a:t>surgeon,</a:t>
                      </a:r>
                      <a:r>
                        <a:rPr lang="en-GB" sz="1200" kern="1200" baseline="0" dirty="0">
                          <a:latin typeface="Verdana"/>
                          <a:cs typeface="Verdana"/>
                        </a:rPr>
                        <a:t> </a:t>
                      </a:r>
                      <a:r>
                        <a:rPr lang="en-GB" sz="1200" kern="1200" dirty="0">
                          <a:latin typeface="Verdana"/>
                          <a:cs typeface="Verdana"/>
                        </a:rPr>
                        <a:t>anesthesia: $2,750</a:t>
                      </a:r>
                      <a:endParaRPr lang="en-US" sz="1200" kern="1200" dirty="0">
                        <a:solidFill>
                          <a:schemeClr val="dk1"/>
                        </a:solidFill>
                        <a:latin typeface="Verdana"/>
                        <a:ea typeface="+mn-ea"/>
                        <a:cs typeface="Verdana"/>
                      </a:endParaRPr>
                    </a:p>
                  </a:txBody>
                  <a:tcPr/>
                </a:tc>
                <a:extLst>
                  <a:ext uri="{0D108BD9-81ED-4DB2-BD59-A6C34878D82A}">
                    <a16:rowId xmlns="" xmlns:a16="http://schemas.microsoft.com/office/drawing/2014/main" val="10001"/>
                  </a:ext>
                </a:extLst>
              </a:tr>
              <a:tr h="370840">
                <a:tc>
                  <a:txBody>
                    <a:bodyPr/>
                    <a:lstStyle/>
                    <a:p>
                      <a:pPr algn="ctr"/>
                      <a:r>
                        <a:rPr lang="en-GB" sz="1400" b="1" kern="1200" dirty="0">
                          <a:solidFill>
                            <a:srgbClr val="AC2973"/>
                          </a:solidFill>
                          <a:latin typeface="Verdana"/>
                          <a:cs typeface="Verdana"/>
                        </a:rPr>
                        <a:t> Patient’s out-of-pocket costs </a:t>
                      </a:r>
                      <a:endParaRPr lang="en-US" sz="1400" b="1" kern="1200" dirty="0">
                        <a:solidFill>
                          <a:srgbClr val="AC2973"/>
                        </a:solidFill>
                        <a:latin typeface="Verdana"/>
                        <a:cs typeface="Verdana"/>
                      </a:endParaRPr>
                    </a:p>
                    <a:p>
                      <a:pPr algn="ctr"/>
                      <a:r>
                        <a:rPr lang="en-GB" sz="1400" b="1" kern="1200" dirty="0">
                          <a:solidFill>
                            <a:srgbClr val="AC2973"/>
                          </a:solidFill>
                          <a:latin typeface="Verdana"/>
                          <a:cs typeface="Verdana"/>
                        </a:rPr>
                        <a:t>WITHOUT Gap:  $4,100</a:t>
                      </a:r>
                      <a:r>
                        <a:rPr lang="en-US" sz="1400" b="1" dirty="0">
                          <a:solidFill>
                            <a:srgbClr val="AC2973"/>
                          </a:solidFill>
                          <a:latin typeface="Verdana"/>
                          <a:cs typeface="Verdana"/>
                        </a:rPr>
                        <a:t> </a:t>
                      </a:r>
                    </a:p>
                  </a:txBody>
                  <a:tcPr/>
                </a:tc>
                <a:tc>
                  <a:txBody>
                    <a:bodyPr/>
                    <a:lstStyle/>
                    <a:p>
                      <a:pPr algn="ctr"/>
                      <a:r>
                        <a:rPr lang="en-GB" sz="1400" b="1" kern="1200" dirty="0">
                          <a:solidFill>
                            <a:srgbClr val="AC2973"/>
                          </a:solidFill>
                          <a:latin typeface="Verdana"/>
                          <a:cs typeface="Verdana"/>
                        </a:rPr>
                        <a:t>Patient’s out-of-pocket costs </a:t>
                      </a:r>
                      <a:endParaRPr lang="en-US" sz="1400" b="1" kern="1200" dirty="0">
                        <a:solidFill>
                          <a:srgbClr val="AC2973"/>
                        </a:solidFill>
                        <a:latin typeface="Verdana"/>
                        <a:cs typeface="Verdana"/>
                      </a:endParaRPr>
                    </a:p>
                    <a:p>
                      <a:pPr algn="ctr"/>
                      <a:r>
                        <a:rPr lang="en-GB" sz="1400" b="1" kern="1200" dirty="0">
                          <a:solidFill>
                            <a:srgbClr val="AC2973"/>
                          </a:solidFill>
                          <a:latin typeface="Verdana"/>
                          <a:cs typeface="Verdana"/>
                        </a:rPr>
                        <a:t>WITH Gap:  $1,100</a:t>
                      </a:r>
                      <a:r>
                        <a:rPr lang="en-US" sz="1400" b="1" dirty="0">
                          <a:solidFill>
                            <a:srgbClr val="AC2973"/>
                          </a:solidFill>
                          <a:latin typeface="Verdana"/>
                          <a:cs typeface="Verdana"/>
                        </a:rPr>
                        <a:t> </a:t>
                      </a:r>
                    </a:p>
                  </a:txBody>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10285683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Supplemental Medical (Gap)</a:t>
            </a:r>
          </a:p>
        </p:txBody>
      </p:sp>
      <p:sp>
        <p:nvSpPr>
          <p:cNvPr id="3" name="Text Placeholder 2"/>
          <p:cNvSpPr>
            <a:spLocks noGrp="1"/>
          </p:cNvSpPr>
          <p:nvPr>
            <p:ph type="body" sz="quarter" idx="13"/>
          </p:nvPr>
        </p:nvSpPr>
        <p:spPr/>
        <p:txBody>
          <a:bodyPr/>
          <a:lstStyle/>
          <a:p>
            <a:r>
              <a:rPr lang="en-US" sz="2400" dirty="0"/>
              <a:t>How does a Gap plan compare to an HSA?</a:t>
            </a:r>
          </a:p>
        </p:txBody>
      </p:sp>
      <p:graphicFrame>
        <p:nvGraphicFramePr>
          <p:cNvPr id="5" name="Table Placeholder 4"/>
          <p:cNvGraphicFramePr>
            <a:graphicFrameLocks noGrp="1"/>
          </p:cNvGraphicFramePr>
          <p:nvPr>
            <p:ph type="tbl" sz="quarter" idx="14"/>
          </p:nvPr>
        </p:nvGraphicFramePr>
        <p:xfrm>
          <a:off x="457200" y="1811430"/>
          <a:ext cx="8229600" cy="3332480"/>
        </p:xfrm>
        <a:graphic>
          <a:graphicData uri="http://schemas.openxmlformats.org/drawingml/2006/table">
            <a:tbl>
              <a:tblPr firstRow="1" bandRow="1">
                <a:tableStyleId>{85BE263C-DBD7-4A20-BB59-AAB30ACAA65A}</a:tableStyleId>
              </a:tblPr>
              <a:tblGrid>
                <a:gridCol w="4114800">
                  <a:extLst>
                    <a:ext uri="{9D8B030D-6E8A-4147-A177-3AD203B41FA5}">
                      <a16:colId xmlns="" xmlns:a16="http://schemas.microsoft.com/office/drawing/2014/main" val="20000"/>
                    </a:ext>
                  </a:extLst>
                </a:gridCol>
                <a:gridCol w="4114800">
                  <a:extLst>
                    <a:ext uri="{9D8B030D-6E8A-4147-A177-3AD203B41FA5}">
                      <a16:colId xmlns="" xmlns:a16="http://schemas.microsoft.com/office/drawing/2014/main" val="20001"/>
                    </a:ext>
                  </a:extLst>
                </a:gridCol>
              </a:tblGrid>
              <a:tr h="370840">
                <a:tc>
                  <a:txBody>
                    <a:bodyPr/>
                    <a:lstStyle/>
                    <a:p>
                      <a:pPr algn="ctr"/>
                      <a:r>
                        <a:rPr lang="en-US" dirty="0">
                          <a:latin typeface="Verdana"/>
                          <a:cs typeface="Verdana"/>
                        </a:rPr>
                        <a:t>Supplemental Medical </a:t>
                      </a:r>
                    </a:p>
                  </a:txBody>
                  <a:tcPr/>
                </a:tc>
                <a:tc>
                  <a:txBody>
                    <a:bodyPr/>
                    <a:lstStyle/>
                    <a:p>
                      <a:pPr algn="ctr"/>
                      <a:r>
                        <a:rPr lang="en-US" dirty="0">
                          <a:latin typeface="Verdana"/>
                          <a:cs typeface="Verdana"/>
                        </a:rPr>
                        <a:t>Health Savings Account</a:t>
                      </a:r>
                    </a:p>
                  </a:txBody>
                  <a:tcPr/>
                </a:tc>
                <a:extLst>
                  <a:ext uri="{0D108BD9-81ED-4DB2-BD59-A6C34878D82A}">
                    <a16:rowId xmlns="" xmlns:a16="http://schemas.microsoft.com/office/drawing/2014/main" val="1000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Verdana"/>
                          <a:ea typeface="+mn-ea"/>
                          <a:cs typeface="Verdana"/>
                        </a:rPr>
                        <a:t>Levels playing field with </a:t>
                      </a:r>
                      <a:r>
                        <a:rPr lang="en-US" sz="1400" kern="1200" baseline="0" dirty="0">
                          <a:solidFill>
                            <a:schemeClr val="dk1"/>
                          </a:solidFill>
                          <a:latin typeface="Verdana"/>
                          <a:ea typeface="+mn-ea"/>
                          <a:cs typeface="Verdana"/>
                        </a:rPr>
                        <a:t>an insured option for </a:t>
                      </a:r>
                      <a:r>
                        <a:rPr lang="en-US" sz="1400" kern="1200" dirty="0">
                          <a:solidFill>
                            <a:schemeClr val="dk1"/>
                          </a:solidFill>
                          <a:latin typeface="Verdana"/>
                          <a:ea typeface="+mn-ea"/>
                          <a:cs typeface="Verdana"/>
                        </a:rPr>
                        <a:t>all employees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kern="1200" dirty="0">
                          <a:solidFill>
                            <a:srgbClr val="000000"/>
                          </a:solidFill>
                          <a:latin typeface="Verdana"/>
                          <a:ea typeface="+mn-ea"/>
                          <a:cs typeface="Verdana"/>
                        </a:rPr>
                        <a:t>Presumes employees have</a:t>
                      </a:r>
                      <a:r>
                        <a:rPr lang="en-US" sz="1400" kern="1200" baseline="0" dirty="0">
                          <a:solidFill>
                            <a:srgbClr val="000000"/>
                          </a:solidFill>
                          <a:latin typeface="Verdana"/>
                          <a:ea typeface="+mn-ea"/>
                          <a:cs typeface="Verdana"/>
                        </a:rPr>
                        <a:t> means/initiative to fund the HSA</a:t>
                      </a:r>
                    </a:p>
                  </a:txBody>
                  <a:tcPr/>
                </a:tc>
                <a:extLst>
                  <a:ext uri="{0D108BD9-81ED-4DB2-BD59-A6C34878D82A}">
                    <a16:rowId xmlns="" xmlns:a16="http://schemas.microsoft.com/office/drawing/2014/main" val="1000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Verdana"/>
                          <a:ea typeface="+mn-ea"/>
                          <a:cs typeface="Verdana"/>
                        </a:rPr>
                        <a:t>Covers higher cost, non-selectable and unforeseen</a:t>
                      </a:r>
                      <a:r>
                        <a:rPr lang="en-US" sz="1400" kern="1200" baseline="0" dirty="0">
                          <a:solidFill>
                            <a:schemeClr val="dk1"/>
                          </a:solidFill>
                          <a:latin typeface="Verdana"/>
                          <a:ea typeface="+mn-ea"/>
                          <a:cs typeface="Verdana"/>
                        </a:rPr>
                        <a:t> </a:t>
                      </a:r>
                      <a:r>
                        <a:rPr lang="en-US" sz="1400" kern="1200" dirty="0">
                          <a:solidFill>
                            <a:schemeClr val="dk1"/>
                          </a:solidFill>
                          <a:latin typeface="Verdana"/>
                          <a:ea typeface="+mn-ea"/>
                          <a:cs typeface="Verdana"/>
                        </a:rPr>
                        <a:t>medical needs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kern="1200" dirty="0">
                          <a:solidFill>
                            <a:srgbClr val="000000"/>
                          </a:solidFill>
                          <a:latin typeface="Verdana"/>
                          <a:ea typeface="+mn-ea"/>
                          <a:cs typeface="Verdana"/>
                        </a:rPr>
                        <a:t>Assumes employees know how much is needed for unforeseen medical expenses</a:t>
                      </a:r>
                    </a:p>
                  </a:txBody>
                  <a:tcPr/>
                </a:tc>
                <a:extLst>
                  <a:ext uri="{0D108BD9-81ED-4DB2-BD59-A6C34878D82A}">
                    <a16:rowId xmlns="" xmlns:a16="http://schemas.microsoft.com/office/drawing/2014/main" val="1000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Verdana"/>
                          <a:ea typeface="+mn-ea"/>
                          <a:cs typeface="Verdana"/>
                        </a:rPr>
                        <a:t>Doesn’t cover categories prone to excess utilization (prescriptions, routine office)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kern="1200" dirty="0">
                          <a:solidFill>
                            <a:srgbClr val="000000"/>
                          </a:solidFill>
                          <a:latin typeface="Verdana"/>
                          <a:ea typeface="+mn-ea"/>
                          <a:cs typeface="Verdana"/>
                        </a:rPr>
                        <a:t>Often used</a:t>
                      </a:r>
                      <a:r>
                        <a:rPr lang="en-US" sz="1400" kern="1200" baseline="0" dirty="0">
                          <a:solidFill>
                            <a:srgbClr val="000000"/>
                          </a:solidFill>
                          <a:latin typeface="Verdana"/>
                          <a:ea typeface="+mn-ea"/>
                          <a:cs typeface="Verdana"/>
                        </a:rPr>
                        <a:t> </a:t>
                      </a:r>
                      <a:r>
                        <a:rPr lang="en-US" sz="1400" kern="1200" dirty="0">
                          <a:solidFill>
                            <a:srgbClr val="000000"/>
                          </a:solidFill>
                          <a:latin typeface="Verdana"/>
                          <a:ea typeface="+mn-ea"/>
                          <a:cs typeface="Verdana"/>
                        </a:rPr>
                        <a:t>for lower dollar</a:t>
                      </a:r>
                      <a:r>
                        <a:rPr lang="en-US" sz="1400" kern="1200" baseline="0" dirty="0">
                          <a:solidFill>
                            <a:srgbClr val="000000"/>
                          </a:solidFill>
                          <a:latin typeface="Verdana"/>
                          <a:ea typeface="+mn-ea"/>
                          <a:cs typeface="Verdana"/>
                        </a:rPr>
                        <a:t> </a:t>
                      </a:r>
                      <a:r>
                        <a:rPr lang="en-US" sz="1400" kern="1200" dirty="0">
                          <a:solidFill>
                            <a:srgbClr val="000000"/>
                          </a:solidFill>
                          <a:latin typeface="Verdana"/>
                          <a:ea typeface="+mn-ea"/>
                          <a:cs typeface="Verdana"/>
                        </a:rPr>
                        <a:t>expenses, rather than retained for costlier events</a:t>
                      </a:r>
                    </a:p>
                  </a:txBody>
                  <a:tcPr/>
                </a:tc>
                <a:extLst>
                  <a:ext uri="{0D108BD9-81ED-4DB2-BD59-A6C34878D82A}">
                    <a16:rowId xmlns="" xmlns:a16="http://schemas.microsoft.com/office/drawing/2014/main" val="10003"/>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Verdana"/>
                          <a:ea typeface="+mn-ea"/>
                          <a:cs typeface="Verdana"/>
                        </a:rPr>
                        <a:t>Easy to understand</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kern="1200" dirty="0">
                          <a:solidFill>
                            <a:srgbClr val="000000"/>
                          </a:solidFill>
                          <a:latin typeface="Verdana"/>
                          <a:ea typeface="+mn-ea"/>
                          <a:cs typeface="Verdana"/>
                        </a:rPr>
                        <a:t>Requires complex education</a:t>
                      </a:r>
                    </a:p>
                  </a:txBody>
                  <a:tcPr/>
                </a:tc>
                <a:extLst>
                  <a:ext uri="{0D108BD9-81ED-4DB2-BD59-A6C34878D82A}">
                    <a16:rowId xmlns="" xmlns:a16="http://schemas.microsoft.com/office/drawing/2014/main" val="1000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Verdana"/>
                          <a:ea typeface="+mn-ea"/>
                          <a:cs typeface="Verdana"/>
                        </a:rPr>
                        <a:t>Complements major medical plan, but only covers medical services eligible under it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kern="1200" dirty="0">
                          <a:solidFill>
                            <a:srgbClr val="000000"/>
                          </a:solidFill>
                          <a:latin typeface="Verdana"/>
                          <a:ea typeface="+mn-ea"/>
                          <a:cs typeface="Verdana"/>
                        </a:rPr>
                        <a:t>Can be used to cover expenses not eligible under the plan, thereby contradicting it</a:t>
                      </a:r>
                    </a:p>
                  </a:txBody>
                  <a:tcPr/>
                </a:tc>
                <a:extLst>
                  <a:ext uri="{0D108BD9-81ED-4DB2-BD59-A6C34878D82A}">
                    <a16:rowId xmlns="" xmlns:a16="http://schemas.microsoft.com/office/drawing/2014/main" val="1000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Verdana"/>
                          <a:ea typeface="+mn-ea"/>
                          <a:cs typeface="Verdana"/>
                        </a:rPr>
                        <a:t>Enables employees to cover expenses year-round, even early in the plan year</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a:solidFill>
                            <a:srgbClr val="000000"/>
                          </a:solidFill>
                          <a:latin typeface="Verdana"/>
                          <a:ea typeface="+mn-ea"/>
                          <a:cs typeface="Verdana"/>
                        </a:rPr>
                        <a:t>May be challenging early in plan year before funds have built up</a:t>
                      </a:r>
                      <a:endParaRPr lang="en-US" sz="1400" dirty="0">
                        <a:solidFill>
                          <a:srgbClr val="000000"/>
                        </a:solidFill>
                        <a:latin typeface="Verdana"/>
                        <a:cs typeface="Verdana"/>
                      </a:endParaRPr>
                    </a:p>
                  </a:txBody>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2656186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shutterstock_206529589.jpg"/>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12" name="Text Placeholder 11"/>
          <p:cNvSpPr>
            <a:spLocks noGrp="1"/>
          </p:cNvSpPr>
          <p:nvPr>
            <p:ph type="body" sz="quarter" idx="14"/>
          </p:nvPr>
        </p:nvSpPr>
        <p:spPr>
          <a:xfrm>
            <a:off x="457200" y="1507068"/>
            <a:ext cx="5547360" cy="4250266"/>
          </a:xfrm>
        </p:spPr>
        <p:txBody>
          <a:bodyPr>
            <a:normAutofit lnSpcReduction="10000"/>
          </a:bodyPr>
          <a:lstStyle/>
          <a:p>
            <a:pPr>
              <a:spcAft>
                <a:spcPts val="1200"/>
              </a:spcAft>
            </a:pPr>
            <a:r>
              <a:rPr lang="en-US" sz="1730" b="1" dirty="0">
                <a:solidFill>
                  <a:schemeClr val="accent4"/>
                </a:solidFill>
                <a:latin typeface="Verdana" charset="0"/>
              </a:rPr>
              <a:t>For you</a:t>
            </a:r>
          </a:p>
          <a:p>
            <a:pPr lvl="1">
              <a:lnSpc>
                <a:spcPct val="110000"/>
              </a:lnSpc>
              <a:spcBef>
                <a:spcPts val="0"/>
              </a:spcBef>
              <a:spcAft>
                <a:spcPts val="600"/>
              </a:spcAft>
            </a:pPr>
            <a:r>
              <a:rPr lang="en-US" sz="1400" dirty="0">
                <a:latin typeface="Verdana" charset="0"/>
              </a:rPr>
              <a:t>Drives revenue</a:t>
            </a:r>
          </a:p>
          <a:p>
            <a:pPr lvl="1">
              <a:lnSpc>
                <a:spcPct val="110000"/>
              </a:lnSpc>
              <a:spcBef>
                <a:spcPts val="0"/>
              </a:spcBef>
              <a:spcAft>
                <a:spcPts val="600"/>
              </a:spcAft>
            </a:pPr>
            <a:r>
              <a:rPr lang="en-US" sz="1400" dirty="0">
                <a:latin typeface="Verdana" charset="0"/>
              </a:rPr>
              <a:t>Helps diversify your product portfolio</a:t>
            </a:r>
          </a:p>
          <a:p>
            <a:pPr>
              <a:spcAft>
                <a:spcPts val="1200"/>
              </a:spcAft>
            </a:pPr>
            <a:r>
              <a:rPr lang="en-US" sz="1730" b="1" dirty="0">
                <a:solidFill>
                  <a:srgbClr val="4B92DB"/>
                </a:solidFill>
                <a:latin typeface="Verdana" charset="0"/>
              </a:rPr>
              <a:t>For your employer customers</a:t>
            </a:r>
          </a:p>
          <a:p>
            <a:pPr lvl="1">
              <a:lnSpc>
                <a:spcPct val="110000"/>
              </a:lnSpc>
              <a:spcBef>
                <a:spcPts val="0"/>
              </a:spcBef>
              <a:spcAft>
                <a:spcPts val="600"/>
              </a:spcAft>
            </a:pPr>
            <a:r>
              <a:rPr lang="en-US" sz="1400" dirty="0">
                <a:solidFill>
                  <a:srgbClr val="000000"/>
                </a:solidFill>
                <a:latin typeface="Verdana" charset="0"/>
              </a:rPr>
              <a:t>Saves money for the company</a:t>
            </a:r>
          </a:p>
          <a:p>
            <a:pPr lvl="1">
              <a:lnSpc>
                <a:spcPct val="110000"/>
              </a:lnSpc>
              <a:spcBef>
                <a:spcPts val="0"/>
              </a:spcBef>
              <a:spcAft>
                <a:spcPts val="600"/>
              </a:spcAft>
            </a:pPr>
            <a:r>
              <a:rPr lang="en-US" sz="1400" dirty="0">
                <a:solidFill>
                  <a:srgbClr val="000000"/>
                </a:solidFill>
                <a:latin typeface="Verdana" charset="0"/>
              </a:rPr>
              <a:t>Frees up money to offer Gap on employer-funded basis, or for adding other voluntary benefits</a:t>
            </a:r>
          </a:p>
          <a:p>
            <a:pPr lvl="1">
              <a:lnSpc>
                <a:spcPct val="110000"/>
              </a:lnSpc>
              <a:spcBef>
                <a:spcPts val="0"/>
              </a:spcBef>
              <a:spcAft>
                <a:spcPts val="600"/>
              </a:spcAft>
            </a:pPr>
            <a:r>
              <a:rPr lang="en-US" sz="1400" dirty="0">
                <a:solidFill>
                  <a:srgbClr val="000000"/>
                </a:solidFill>
                <a:latin typeface="Verdana" charset="0"/>
              </a:rPr>
              <a:t>Easy to implement</a:t>
            </a:r>
          </a:p>
          <a:p>
            <a:pPr lvl="1">
              <a:lnSpc>
                <a:spcPct val="110000"/>
              </a:lnSpc>
              <a:spcBef>
                <a:spcPts val="0"/>
              </a:spcBef>
              <a:spcAft>
                <a:spcPts val="600"/>
              </a:spcAft>
            </a:pPr>
            <a:r>
              <a:rPr lang="en-US" sz="1400" dirty="0">
                <a:solidFill>
                  <a:srgbClr val="000000"/>
                </a:solidFill>
                <a:latin typeface="Verdana" charset="0"/>
              </a:rPr>
              <a:t>ACA “excepted” benefit</a:t>
            </a:r>
          </a:p>
          <a:p>
            <a:pPr lvl="2">
              <a:lnSpc>
                <a:spcPct val="110000"/>
              </a:lnSpc>
              <a:spcBef>
                <a:spcPts val="0"/>
              </a:spcBef>
              <a:spcAft>
                <a:spcPts val="600"/>
              </a:spcAft>
            </a:pPr>
            <a:r>
              <a:rPr lang="en-US" sz="1200" i="1" dirty="0">
                <a:solidFill>
                  <a:srgbClr val="000000"/>
                </a:solidFill>
                <a:latin typeface="Verdana" charset="0"/>
              </a:rPr>
              <a:t>Is the plan you are offering ACA compliant?</a:t>
            </a:r>
          </a:p>
          <a:p>
            <a:pPr>
              <a:spcAft>
                <a:spcPts val="1200"/>
              </a:spcAft>
            </a:pPr>
            <a:r>
              <a:rPr lang="en-US" sz="1730" b="1" dirty="0">
                <a:solidFill>
                  <a:srgbClr val="4B92DB"/>
                </a:solidFill>
                <a:latin typeface="Verdana" charset="0"/>
              </a:rPr>
              <a:t>For their employees</a:t>
            </a:r>
          </a:p>
          <a:p>
            <a:pPr lvl="1">
              <a:spcBef>
                <a:spcPts val="0"/>
              </a:spcBef>
              <a:spcAft>
                <a:spcPts val="600"/>
              </a:spcAft>
            </a:pPr>
            <a:r>
              <a:rPr lang="en-US" sz="1400" dirty="0">
                <a:solidFill>
                  <a:srgbClr val="000000"/>
                </a:solidFill>
                <a:latin typeface="Verdana" charset="0"/>
              </a:rPr>
              <a:t>Fills gaps</a:t>
            </a:r>
          </a:p>
          <a:p>
            <a:pPr lvl="1">
              <a:spcBef>
                <a:spcPts val="0"/>
              </a:spcBef>
              <a:spcAft>
                <a:spcPts val="600"/>
              </a:spcAft>
            </a:pPr>
            <a:r>
              <a:rPr lang="en-US" sz="1400" dirty="0">
                <a:solidFill>
                  <a:srgbClr val="000000"/>
                </a:solidFill>
                <a:latin typeface="Verdana" charset="0"/>
              </a:rPr>
              <a:t>Affordable and easy to understand</a:t>
            </a:r>
          </a:p>
        </p:txBody>
      </p:sp>
      <p:sp>
        <p:nvSpPr>
          <p:cNvPr id="10" name="Title 9"/>
          <p:cNvSpPr>
            <a:spLocks noGrp="1"/>
          </p:cNvSpPr>
          <p:nvPr>
            <p:ph type="title"/>
          </p:nvPr>
        </p:nvSpPr>
        <p:spPr/>
        <p:txBody>
          <a:bodyPr/>
          <a:lstStyle/>
          <a:p>
            <a:r>
              <a:rPr lang="en-US" dirty="0"/>
              <a:t>Supplemental Medical (Gap)</a:t>
            </a:r>
          </a:p>
        </p:txBody>
      </p:sp>
      <p:sp>
        <p:nvSpPr>
          <p:cNvPr id="11" name="Text Placeholder 10"/>
          <p:cNvSpPr>
            <a:spLocks noGrp="1"/>
          </p:cNvSpPr>
          <p:nvPr>
            <p:ph type="body" sz="quarter" idx="13"/>
          </p:nvPr>
        </p:nvSpPr>
        <p:spPr/>
        <p:txBody>
          <a:bodyPr/>
          <a:lstStyle/>
          <a:p>
            <a:r>
              <a:rPr lang="en-US" sz="2400" dirty="0"/>
              <a:t>Benefits to you and your customers</a:t>
            </a:r>
          </a:p>
        </p:txBody>
      </p:sp>
    </p:spTree>
    <p:extLst>
      <p:ext uri="{BB962C8B-B14F-4D97-AF65-F5344CB8AC3E}">
        <p14:creationId xmlns:p14="http://schemas.microsoft.com/office/powerpoint/2010/main" val="11223225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Group Limited Indemnity</a:t>
            </a:r>
          </a:p>
        </p:txBody>
      </p:sp>
    </p:spTree>
    <p:extLst>
      <p:ext uri="{BB962C8B-B14F-4D97-AF65-F5344CB8AC3E}">
        <p14:creationId xmlns:p14="http://schemas.microsoft.com/office/powerpoint/2010/main" val="5408281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normAutofit/>
          </a:bodyPr>
          <a:lstStyle/>
          <a:p>
            <a:pPr>
              <a:lnSpc>
                <a:spcPct val="110000"/>
              </a:lnSpc>
              <a:spcBef>
                <a:spcPts val="0"/>
              </a:spcBef>
              <a:spcAft>
                <a:spcPts val="600"/>
              </a:spcAft>
            </a:pPr>
            <a:r>
              <a:rPr lang="en-US" dirty="0">
                <a:latin typeface="Verdana" charset="0"/>
              </a:rPr>
              <a:t>Coverage for basic expenses</a:t>
            </a:r>
          </a:p>
          <a:p>
            <a:pPr>
              <a:lnSpc>
                <a:spcPct val="110000"/>
              </a:lnSpc>
              <a:spcBef>
                <a:spcPts val="0"/>
              </a:spcBef>
              <a:spcAft>
                <a:spcPts val="600"/>
              </a:spcAft>
            </a:pPr>
            <a:r>
              <a:rPr lang="en-US" dirty="0">
                <a:latin typeface="Verdana" charset="0"/>
              </a:rPr>
              <a:t>Set schedule of benefit amounts and maximums</a:t>
            </a:r>
            <a:endParaRPr lang="en-US" dirty="0">
              <a:solidFill>
                <a:srgbClr val="272829"/>
              </a:solidFill>
              <a:latin typeface="Verdana" pitchFamily="-98" charset="0"/>
              <a:cs typeface="ＭＳ Ｐゴシック" pitchFamily="-98" charset="-128"/>
            </a:endParaRPr>
          </a:p>
          <a:p>
            <a:pPr>
              <a:lnSpc>
                <a:spcPct val="110000"/>
              </a:lnSpc>
              <a:spcBef>
                <a:spcPts val="0"/>
              </a:spcBef>
              <a:spcAft>
                <a:spcPts val="600"/>
              </a:spcAft>
            </a:pPr>
            <a:r>
              <a:rPr lang="en-US" dirty="0">
                <a:solidFill>
                  <a:srgbClr val="272829"/>
                </a:solidFill>
                <a:latin typeface="Verdana" pitchFamily="-98" charset="0"/>
              </a:rPr>
              <a:t>Compatible with Health Savings Accounts (HSAs)</a:t>
            </a:r>
          </a:p>
          <a:p>
            <a:pPr>
              <a:lnSpc>
                <a:spcPct val="110000"/>
              </a:lnSpc>
              <a:spcBef>
                <a:spcPts val="0"/>
              </a:spcBef>
              <a:spcAft>
                <a:spcPts val="600"/>
              </a:spcAft>
            </a:pPr>
            <a:r>
              <a:rPr lang="en-US" dirty="0">
                <a:solidFill>
                  <a:srgbClr val="272829"/>
                </a:solidFill>
                <a:latin typeface="Verdana" pitchFamily="-98" charset="0"/>
              </a:rPr>
              <a:t>G</a:t>
            </a:r>
            <a:r>
              <a:rPr lang="en-US" dirty="0">
                <a:latin typeface="Verdana" charset="0"/>
              </a:rPr>
              <a:t>uarantee issue</a:t>
            </a:r>
          </a:p>
        </p:txBody>
      </p:sp>
      <p:sp>
        <p:nvSpPr>
          <p:cNvPr id="3" name="Text Placeholder 2"/>
          <p:cNvSpPr>
            <a:spLocks noGrp="1"/>
          </p:cNvSpPr>
          <p:nvPr>
            <p:ph type="body" sz="quarter" idx="15"/>
          </p:nvPr>
        </p:nvSpPr>
        <p:spPr/>
        <p:txBody>
          <a:bodyPr>
            <a:normAutofit/>
          </a:bodyPr>
          <a:lstStyle/>
          <a:p>
            <a:pPr>
              <a:buNone/>
            </a:pPr>
            <a:r>
              <a:rPr lang="en-US" b="1" dirty="0"/>
              <a:t>Examples of benefits</a:t>
            </a:r>
          </a:p>
          <a:p>
            <a:pPr>
              <a:buNone/>
            </a:pPr>
            <a:r>
              <a:rPr lang="en-US" sz="1200" dirty="0"/>
              <a:t>HOSPITAL BENEFITS</a:t>
            </a:r>
          </a:p>
          <a:p>
            <a:r>
              <a:rPr lang="en-US" sz="1200" dirty="0"/>
              <a:t>Hospital confinement</a:t>
            </a:r>
          </a:p>
          <a:p>
            <a:r>
              <a:rPr lang="en-US" sz="1200" dirty="0"/>
              <a:t>Hospital admission</a:t>
            </a:r>
          </a:p>
          <a:p>
            <a:r>
              <a:rPr lang="en-US" sz="1200" dirty="0"/>
              <a:t>Hospital ICU</a:t>
            </a:r>
          </a:p>
          <a:p>
            <a:r>
              <a:rPr lang="en-US" sz="1200" dirty="0"/>
              <a:t>Inpatient surgery</a:t>
            </a:r>
          </a:p>
          <a:p>
            <a:pPr marL="0" indent="0">
              <a:buNone/>
            </a:pPr>
            <a:endParaRPr lang="en-US" sz="1200" dirty="0"/>
          </a:p>
        </p:txBody>
      </p:sp>
      <p:sp>
        <p:nvSpPr>
          <p:cNvPr id="4" name="Title 3"/>
          <p:cNvSpPr>
            <a:spLocks noGrp="1"/>
          </p:cNvSpPr>
          <p:nvPr>
            <p:ph type="title"/>
          </p:nvPr>
        </p:nvSpPr>
        <p:spPr/>
        <p:txBody>
          <a:bodyPr/>
          <a:lstStyle/>
          <a:p>
            <a:r>
              <a:rPr lang="en-US" dirty="0"/>
              <a:t>Group Limited Indemnity</a:t>
            </a:r>
          </a:p>
        </p:txBody>
      </p:sp>
      <p:sp>
        <p:nvSpPr>
          <p:cNvPr id="5" name="Text Placeholder 4"/>
          <p:cNvSpPr>
            <a:spLocks noGrp="1"/>
          </p:cNvSpPr>
          <p:nvPr>
            <p:ph type="body" sz="quarter" idx="13"/>
          </p:nvPr>
        </p:nvSpPr>
        <p:spPr/>
        <p:txBody>
          <a:bodyPr/>
          <a:lstStyle/>
          <a:p>
            <a:r>
              <a:rPr lang="en-US" sz="2400" dirty="0"/>
              <a:t>What is it?</a:t>
            </a:r>
          </a:p>
        </p:txBody>
      </p:sp>
    </p:spTree>
    <p:extLst>
      <p:ext uri="{BB962C8B-B14F-4D97-AF65-F5344CB8AC3E}">
        <p14:creationId xmlns:p14="http://schemas.microsoft.com/office/powerpoint/2010/main" val="19412587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A9575DDD-85E5-1C44-8B0E-22C71B345790}"/>
              </a:ext>
            </a:extLst>
          </p:cNvPr>
          <p:cNvSpPr>
            <a:spLocks noGrp="1"/>
          </p:cNvSpPr>
          <p:nvPr>
            <p:ph type="body" sz="quarter" idx="15"/>
          </p:nvPr>
        </p:nvSpPr>
        <p:spPr>
          <a:xfrm>
            <a:off x="457202" y="1940241"/>
            <a:ext cx="1191679" cy="2159094"/>
          </a:xfrm>
        </p:spPr>
        <p:txBody>
          <a:bodyPr/>
          <a:lstStyle/>
          <a:p>
            <a:r>
              <a:rPr lang="en-US" dirty="0"/>
              <a:t>Hospital Benefits</a:t>
            </a:r>
          </a:p>
        </p:txBody>
      </p:sp>
      <p:sp>
        <p:nvSpPr>
          <p:cNvPr id="3" name="Text Placeholder 2">
            <a:extLst>
              <a:ext uri="{FF2B5EF4-FFF2-40B4-BE49-F238E27FC236}">
                <a16:creationId xmlns="" xmlns:a16="http://schemas.microsoft.com/office/drawing/2014/main" id="{9B3A8633-EF6A-3F4D-9373-C73E28F207E4}"/>
              </a:ext>
            </a:extLst>
          </p:cNvPr>
          <p:cNvSpPr>
            <a:spLocks noGrp="1"/>
          </p:cNvSpPr>
          <p:nvPr>
            <p:ph type="body" sz="quarter" idx="17"/>
          </p:nvPr>
        </p:nvSpPr>
        <p:spPr>
          <a:xfrm>
            <a:off x="3272368" y="1940241"/>
            <a:ext cx="1191680" cy="2159092"/>
          </a:xfrm>
        </p:spPr>
        <p:txBody>
          <a:bodyPr/>
          <a:lstStyle/>
          <a:p>
            <a:r>
              <a:rPr lang="en-US" dirty="0"/>
              <a:t>ER and Ambulance Benefits</a:t>
            </a:r>
          </a:p>
        </p:txBody>
      </p:sp>
      <p:sp>
        <p:nvSpPr>
          <p:cNvPr id="4" name="Text Placeholder 3">
            <a:extLst>
              <a:ext uri="{FF2B5EF4-FFF2-40B4-BE49-F238E27FC236}">
                <a16:creationId xmlns="" xmlns:a16="http://schemas.microsoft.com/office/drawing/2014/main" id="{78493CF3-B705-B14F-867D-CA709B414D2A}"/>
              </a:ext>
            </a:extLst>
          </p:cNvPr>
          <p:cNvSpPr>
            <a:spLocks noGrp="1"/>
          </p:cNvSpPr>
          <p:nvPr>
            <p:ph type="body" sz="quarter" idx="18"/>
          </p:nvPr>
        </p:nvSpPr>
        <p:spPr>
          <a:xfrm>
            <a:off x="1864785" y="1793631"/>
            <a:ext cx="1191679" cy="2305705"/>
          </a:xfrm>
        </p:spPr>
        <p:txBody>
          <a:bodyPr/>
          <a:lstStyle/>
          <a:p>
            <a:r>
              <a:rPr lang="en-US" dirty="0"/>
              <a:t>Accident Benefits</a:t>
            </a:r>
          </a:p>
        </p:txBody>
      </p:sp>
      <p:sp>
        <p:nvSpPr>
          <p:cNvPr id="8" name="Title 7">
            <a:extLst>
              <a:ext uri="{FF2B5EF4-FFF2-40B4-BE49-F238E27FC236}">
                <a16:creationId xmlns="" xmlns:a16="http://schemas.microsoft.com/office/drawing/2014/main" id="{D06BC63E-AEA3-1942-84F3-E0EB46496111}"/>
              </a:ext>
            </a:extLst>
          </p:cNvPr>
          <p:cNvSpPr>
            <a:spLocks noGrp="1"/>
          </p:cNvSpPr>
          <p:nvPr>
            <p:ph type="title"/>
          </p:nvPr>
        </p:nvSpPr>
        <p:spPr/>
        <p:txBody>
          <a:bodyPr/>
          <a:lstStyle/>
          <a:p>
            <a:r>
              <a:rPr lang="en-US" dirty="0"/>
              <a:t>Group Limited Indemnity</a:t>
            </a:r>
          </a:p>
        </p:txBody>
      </p:sp>
      <p:sp>
        <p:nvSpPr>
          <p:cNvPr id="9" name="Text Placeholder 8">
            <a:extLst>
              <a:ext uri="{FF2B5EF4-FFF2-40B4-BE49-F238E27FC236}">
                <a16:creationId xmlns="" xmlns:a16="http://schemas.microsoft.com/office/drawing/2014/main" id="{7A341FFE-037F-FE49-8553-FD3AD4DE29AB}"/>
              </a:ext>
            </a:extLst>
          </p:cNvPr>
          <p:cNvSpPr>
            <a:spLocks noGrp="1"/>
          </p:cNvSpPr>
          <p:nvPr>
            <p:ph type="body" sz="quarter" idx="13"/>
          </p:nvPr>
        </p:nvSpPr>
        <p:spPr/>
        <p:txBody>
          <a:bodyPr/>
          <a:lstStyle/>
          <a:p>
            <a:r>
              <a:rPr lang="en-US" sz="2400" dirty="0"/>
              <a:t>What is typically covered?</a:t>
            </a:r>
          </a:p>
        </p:txBody>
      </p:sp>
      <p:sp>
        <p:nvSpPr>
          <p:cNvPr id="10" name="Text Placeholder 9">
            <a:extLst>
              <a:ext uri="{FF2B5EF4-FFF2-40B4-BE49-F238E27FC236}">
                <a16:creationId xmlns="" xmlns:a16="http://schemas.microsoft.com/office/drawing/2014/main" id="{5A18CE4F-1F0E-3742-820F-E26643CEB0F8}"/>
              </a:ext>
            </a:extLst>
          </p:cNvPr>
          <p:cNvSpPr>
            <a:spLocks noGrp="1"/>
          </p:cNvSpPr>
          <p:nvPr>
            <p:ph type="body" sz="quarter" idx="22"/>
          </p:nvPr>
        </p:nvSpPr>
        <p:spPr>
          <a:xfrm>
            <a:off x="4679951" y="1940240"/>
            <a:ext cx="1191680" cy="2062800"/>
          </a:xfrm>
        </p:spPr>
        <p:txBody>
          <a:bodyPr/>
          <a:lstStyle/>
          <a:p>
            <a:r>
              <a:rPr lang="en-US" dirty="0"/>
              <a:t>Surgery Benefits</a:t>
            </a:r>
          </a:p>
        </p:txBody>
      </p:sp>
      <p:sp>
        <p:nvSpPr>
          <p:cNvPr id="13" name="Text Placeholder 12">
            <a:extLst>
              <a:ext uri="{FF2B5EF4-FFF2-40B4-BE49-F238E27FC236}">
                <a16:creationId xmlns="" xmlns:a16="http://schemas.microsoft.com/office/drawing/2014/main" id="{25E4F416-847D-EE4E-92D2-D27566484139}"/>
              </a:ext>
            </a:extLst>
          </p:cNvPr>
          <p:cNvSpPr>
            <a:spLocks noGrp="1"/>
          </p:cNvSpPr>
          <p:nvPr>
            <p:ph type="body" sz="quarter" idx="24"/>
          </p:nvPr>
        </p:nvSpPr>
        <p:spPr>
          <a:xfrm>
            <a:off x="6087536" y="1793627"/>
            <a:ext cx="1191679" cy="2305705"/>
          </a:xfrm>
        </p:spPr>
        <p:txBody>
          <a:bodyPr/>
          <a:lstStyle/>
          <a:p>
            <a:r>
              <a:rPr lang="en-US" dirty="0"/>
              <a:t>Office Visit Benefits</a:t>
            </a:r>
          </a:p>
        </p:txBody>
      </p:sp>
      <p:sp>
        <p:nvSpPr>
          <p:cNvPr id="15" name="Text Placeholder 14">
            <a:extLst>
              <a:ext uri="{FF2B5EF4-FFF2-40B4-BE49-F238E27FC236}">
                <a16:creationId xmlns="" xmlns:a16="http://schemas.microsoft.com/office/drawing/2014/main" id="{A06155CC-4C56-594B-A900-142A9D968F58}"/>
              </a:ext>
            </a:extLst>
          </p:cNvPr>
          <p:cNvSpPr>
            <a:spLocks noGrp="1"/>
          </p:cNvSpPr>
          <p:nvPr>
            <p:ph type="body" sz="quarter" idx="26"/>
          </p:nvPr>
        </p:nvSpPr>
        <p:spPr>
          <a:xfrm>
            <a:off x="7495119" y="1940241"/>
            <a:ext cx="1191681" cy="2159092"/>
          </a:xfrm>
        </p:spPr>
        <p:txBody>
          <a:bodyPr/>
          <a:lstStyle/>
          <a:p>
            <a:r>
              <a:rPr lang="en-US" dirty="0"/>
              <a:t>Lab, x-ray, Diagnostic Testing Benefits</a:t>
            </a:r>
          </a:p>
          <a:p>
            <a:endParaRPr lang="en-US" dirty="0"/>
          </a:p>
          <a:p>
            <a:r>
              <a:rPr lang="en-US" dirty="0"/>
              <a:t>Prescription and DME Benefits</a:t>
            </a:r>
          </a:p>
        </p:txBody>
      </p:sp>
    </p:spTree>
    <p:extLst>
      <p:ext uri="{BB962C8B-B14F-4D97-AF65-F5344CB8AC3E}">
        <p14:creationId xmlns:p14="http://schemas.microsoft.com/office/powerpoint/2010/main" val="12356196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Limited Indemnity</a:t>
            </a:r>
          </a:p>
        </p:txBody>
      </p:sp>
      <p:sp>
        <p:nvSpPr>
          <p:cNvPr id="3" name="Text Placeholder 2"/>
          <p:cNvSpPr>
            <a:spLocks noGrp="1"/>
          </p:cNvSpPr>
          <p:nvPr>
            <p:ph type="body" sz="quarter" idx="13"/>
          </p:nvPr>
        </p:nvSpPr>
        <p:spPr>
          <a:xfrm>
            <a:off x="457200" y="951653"/>
            <a:ext cx="8229600" cy="345439"/>
          </a:xfrm>
        </p:spPr>
        <p:txBody>
          <a:bodyPr/>
          <a:lstStyle/>
          <a:p>
            <a:r>
              <a:rPr lang="en-US" sz="2400" dirty="0"/>
              <a:t>What is the purpose of the plan?</a:t>
            </a:r>
          </a:p>
        </p:txBody>
      </p:sp>
      <p:sp>
        <p:nvSpPr>
          <p:cNvPr id="4" name="Text Placeholder 3"/>
          <p:cNvSpPr>
            <a:spLocks noGrp="1"/>
          </p:cNvSpPr>
          <p:nvPr>
            <p:ph type="body" sz="quarter" idx="14"/>
          </p:nvPr>
        </p:nvSpPr>
        <p:spPr>
          <a:xfrm>
            <a:off x="457200" y="1538942"/>
            <a:ext cx="8229600" cy="4198470"/>
          </a:xfrm>
        </p:spPr>
        <p:txBody>
          <a:bodyPr>
            <a:noAutofit/>
          </a:bodyPr>
          <a:lstStyle/>
          <a:p>
            <a:pPr>
              <a:spcAft>
                <a:spcPts val="600"/>
              </a:spcAft>
            </a:pPr>
            <a:endParaRPr lang="en-US" dirty="0">
              <a:latin typeface="Verdana" charset="0"/>
            </a:endParaRPr>
          </a:p>
          <a:p>
            <a:pPr>
              <a:spcAft>
                <a:spcPts val="600"/>
              </a:spcAft>
            </a:pPr>
            <a:r>
              <a:rPr lang="en-US" sz="2000" dirty="0">
                <a:latin typeface="Verdana" charset="0"/>
              </a:rPr>
              <a:t>Standalone Limited Medical?</a:t>
            </a:r>
          </a:p>
          <a:p>
            <a:pPr>
              <a:spcAft>
                <a:spcPts val="600"/>
              </a:spcAft>
            </a:pPr>
            <a:endParaRPr lang="en-US" sz="2000" dirty="0">
              <a:latin typeface="Verdana" charset="0"/>
            </a:endParaRPr>
          </a:p>
          <a:p>
            <a:pPr>
              <a:spcAft>
                <a:spcPts val="600"/>
              </a:spcAft>
            </a:pPr>
            <a:r>
              <a:rPr lang="en-US" sz="2000" dirty="0">
                <a:latin typeface="Verdana" charset="0"/>
              </a:rPr>
              <a:t>Limited Medical with MEC?</a:t>
            </a:r>
          </a:p>
          <a:p>
            <a:pPr>
              <a:spcAft>
                <a:spcPts val="600"/>
              </a:spcAft>
            </a:pPr>
            <a:endParaRPr lang="en-US" sz="2000" dirty="0">
              <a:latin typeface="Verdana" charset="0"/>
            </a:endParaRPr>
          </a:p>
          <a:p>
            <a:pPr>
              <a:spcAft>
                <a:spcPts val="600"/>
              </a:spcAft>
            </a:pPr>
            <a:r>
              <a:rPr lang="en-US" sz="2000" dirty="0">
                <a:latin typeface="Verdana" charset="0"/>
              </a:rPr>
              <a:t>Hospital Indemnity, compatible with HSAs?</a:t>
            </a:r>
          </a:p>
          <a:p>
            <a:pPr>
              <a:spcAft>
                <a:spcPts val="600"/>
              </a:spcAft>
              <a:buNone/>
            </a:pPr>
            <a:endParaRPr lang="en-US" dirty="0">
              <a:solidFill>
                <a:schemeClr val="tx2"/>
              </a:solidFill>
              <a:latin typeface="Verdana" charset="0"/>
            </a:endParaRPr>
          </a:p>
          <a:p>
            <a:pPr>
              <a:spcAft>
                <a:spcPts val="600"/>
              </a:spcAft>
              <a:buNone/>
            </a:pPr>
            <a:endParaRPr lang="en-US" sz="1200" dirty="0">
              <a:solidFill>
                <a:srgbClr val="000000"/>
              </a:solidFill>
              <a:ea typeface="Verdana" charset="0"/>
            </a:endParaRPr>
          </a:p>
        </p:txBody>
      </p:sp>
    </p:spTree>
    <p:extLst>
      <p:ext uri="{BB962C8B-B14F-4D97-AF65-F5344CB8AC3E}">
        <p14:creationId xmlns:p14="http://schemas.microsoft.com/office/powerpoint/2010/main" val="31991946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shutterstock_206529589.jpg"/>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12" name="Text Placeholder 11"/>
          <p:cNvSpPr>
            <a:spLocks noGrp="1"/>
          </p:cNvSpPr>
          <p:nvPr>
            <p:ph type="body" sz="quarter" idx="14"/>
          </p:nvPr>
        </p:nvSpPr>
        <p:spPr>
          <a:xfrm>
            <a:off x="457200" y="1507068"/>
            <a:ext cx="5547360" cy="4250266"/>
          </a:xfrm>
        </p:spPr>
        <p:txBody>
          <a:bodyPr>
            <a:normAutofit/>
          </a:bodyPr>
          <a:lstStyle/>
          <a:p>
            <a:pPr>
              <a:spcAft>
                <a:spcPts val="1200"/>
              </a:spcAft>
            </a:pPr>
            <a:r>
              <a:rPr lang="en-US" b="1" dirty="0">
                <a:solidFill>
                  <a:schemeClr val="accent4"/>
                </a:solidFill>
                <a:latin typeface="Verdana" charset="0"/>
              </a:rPr>
              <a:t>For you</a:t>
            </a:r>
          </a:p>
          <a:p>
            <a:pPr lvl="1">
              <a:lnSpc>
                <a:spcPct val="110000"/>
              </a:lnSpc>
              <a:spcAft>
                <a:spcPts val="600"/>
              </a:spcAft>
            </a:pPr>
            <a:r>
              <a:rPr lang="en-US" dirty="0">
                <a:latin typeface="Verdana" charset="0"/>
              </a:rPr>
              <a:t>Drives revenue</a:t>
            </a:r>
          </a:p>
          <a:p>
            <a:pPr lvl="1">
              <a:lnSpc>
                <a:spcPct val="110000"/>
              </a:lnSpc>
              <a:spcAft>
                <a:spcPts val="600"/>
              </a:spcAft>
            </a:pPr>
            <a:r>
              <a:rPr lang="en-US" dirty="0">
                <a:latin typeface="Verdana" charset="0"/>
              </a:rPr>
              <a:t>Helps diversify your product portfolio</a:t>
            </a:r>
          </a:p>
          <a:p>
            <a:pPr>
              <a:spcAft>
                <a:spcPts val="1200"/>
              </a:spcAft>
            </a:pPr>
            <a:r>
              <a:rPr lang="en-US" b="1" dirty="0">
                <a:solidFill>
                  <a:srgbClr val="4B92DB"/>
                </a:solidFill>
                <a:latin typeface="Verdana" charset="0"/>
              </a:rPr>
              <a:t>For employers</a:t>
            </a:r>
          </a:p>
          <a:p>
            <a:pPr lvl="1">
              <a:lnSpc>
                <a:spcPct val="110000"/>
              </a:lnSpc>
              <a:spcAft>
                <a:spcPts val="600"/>
              </a:spcAft>
            </a:pPr>
            <a:r>
              <a:rPr lang="en-US" dirty="0">
                <a:solidFill>
                  <a:srgbClr val="000000"/>
                </a:solidFill>
                <a:latin typeface="Verdana" charset="0"/>
              </a:rPr>
              <a:t>Saves money for the company</a:t>
            </a:r>
          </a:p>
          <a:p>
            <a:pPr lvl="1">
              <a:lnSpc>
                <a:spcPct val="110000"/>
              </a:lnSpc>
              <a:spcAft>
                <a:spcPts val="600"/>
              </a:spcAft>
            </a:pPr>
            <a:r>
              <a:rPr lang="en-US" dirty="0">
                <a:solidFill>
                  <a:srgbClr val="000000"/>
                </a:solidFill>
                <a:latin typeface="Verdana" charset="0"/>
              </a:rPr>
              <a:t>Easy to implement</a:t>
            </a:r>
          </a:p>
          <a:p>
            <a:pPr>
              <a:spcAft>
                <a:spcPts val="1200"/>
              </a:spcAft>
            </a:pPr>
            <a:r>
              <a:rPr lang="en-US" b="1" dirty="0">
                <a:solidFill>
                  <a:srgbClr val="4B92DB"/>
                </a:solidFill>
                <a:latin typeface="Verdana" charset="0"/>
              </a:rPr>
              <a:t>For their employees</a:t>
            </a:r>
          </a:p>
          <a:p>
            <a:pPr lvl="1">
              <a:lnSpc>
                <a:spcPct val="110000"/>
              </a:lnSpc>
              <a:spcAft>
                <a:spcPts val="600"/>
              </a:spcAft>
            </a:pPr>
            <a:r>
              <a:rPr lang="en-US" dirty="0">
                <a:solidFill>
                  <a:srgbClr val="000000"/>
                </a:solidFill>
                <a:latin typeface="Verdana" charset="0"/>
              </a:rPr>
              <a:t>Covers basic medical expenses</a:t>
            </a:r>
          </a:p>
          <a:p>
            <a:pPr lvl="1">
              <a:lnSpc>
                <a:spcPct val="110000"/>
              </a:lnSpc>
              <a:spcAft>
                <a:spcPts val="600"/>
              </a:spcAft>
            </a:pPr>
            <a:r>
              <a:rPr lang="en-US" dirty="0">
                <a:solidFill>
                  <a:srgbClr val="000000"/>
                </a:solidFill>
                <a:latin typeface="Verdana" charset="0"/>
              </a:rPr>
              <a:t>Affordable and easy to understand</a:t>
            </a:r>
          </a:p>
        </p:txBody>
      </p:sp>
      <p:sp>
        <p:nvSpPr>
          <p:cNvPr id="10" name="Title 9"/>
          <p:cNvSpPr>
            <a:spLocks noGrp="1"/>
          </p:cNvSpPr>
          <p:nvPr>
            <p:ph type="title"/>
          </p:nvPr>
        </p:nvSpPr>
        <p:spPr/>
        <p:txBody>
          <a:bodyPr/>
          <a:lstStyle/>
          <a:p>
            <a:r>
              <a:rPr lang="en-US" dirty="0"/>
              <a:t>Group Limited Indemnity</a:t>
            </a:r>
          </a:p>
        </p:txBody>
      </p:sp>
      <p:sp>
        <p:nvSpPr>
          <p:cNvPr id="11" name="Text Placeholder 10"/>
          <p:cNvSpPr>
            <a:spLocks noGrp="1"/>
          </p:cNvSpPr>
          <p:nvPr>
            <p:ph type="body" sz="quarter" idx="13"/>
          </p:nvPr>
        </p:nvSpPr>
        <p:spPr/>
        <p:txBody>
          <a:bodyPr/>
          <a:lstStyle/>
          <a:p>
            <a:r>
              <a:rPr lang="en-US" sz="2400" dirty="0"/>
              <a:t>Benefits to you and your customers</a:t>
            </a:r>
          </a:p>
        </p:txBody>
      </p:sp>
    </p:spTree>
    <p:extLst>
      <p:ext uri="{BB962C8B-B14F-4D97-AF65-F5344CB8AC3E}">
        <p14:creationId xmlns:p14="http://schemas.microsoft.com/office/powerpoint/2010/main" val="23582001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Supplemental Insurance Products</a:t>
            </a:r>
          </a:p>
        </p:txBody>
      </p:sp>
      <p:sp>
        <p:nvSpPr>
          <p:cNvPr id="3" name="Text Placeholder 2"/>
          <p:cNvSpPr>
            <a:spLocks noGrp="1"/>
          </p:cNvSpPr>
          <p:nvPr>
            <p:ph type="body" sz="quarter" idx="13"/>
          </p:nvPr>
        </p:nvSpPr>
        <p:spPr>
          <a:xfrm>
            <a:off x="457200" y="951653"/>
            <a:ext cx="8229600" cy="345439"/>
          </a:xfrm>
        </p:spPr>
        <p:txBody>
          <a:bodyPr/>
          <a:lstStyle/>
          <a:p>
            <a:r>
              <a:rPr lang="en-US" sz="2400" dirty="0"/>
              <a:t>Top 10 objections</a:t>
            </a:r>
          </a:p>
        </p:txBody>
      </p:sp>
      <p:sp>
        <p:nvSpPr>
          <p:cNvPr id="4" name="Text Placeholder 3"/>
          <p:cNvSpPr>
            <a:spLocks noGrp="1"/>
          </p:cNvSpPr>
          <p:nvPr>
            <p:ph type="body" sz="quarter" idx="14"/>
          </p:nvPr>
        </p:nvSpPr>
        <p:spPr>
          <a:xfrm>
            <a:off x="457200" y="1538942"/>
            <a:ext cx="8229600" cy="4198470"/>
          </a:xfrm>
        </p:spPr>
        <p:txBody>
          <a:bodyPr>
            <a:noAutofit/>
          </a:bodyPr>
          <a:lstStyle/>
          <a:p>
            <a:pPr lvl="0"/>
            <a:r>
              <a:rPr lang="en-US" dirty="0">
                <a:latin typeface="Verdana" charset="0"/>
              </a:rPr>
              <a:t>10. </a:t>
            </a:r>
            <a:r>
              <a:rPr lang="en-US" dirty="0"/>
              <a:t>It looks too good to be true; where’s the catch?</a:t>
            </a:r>
          </a:p>
          <a:p>
            <a:pPr lvl="0"/>
            <a:r>
              <a:rPr lang="en-US" dirty="0"/>
              <a:t>9. My group will never understand it</a:t>
            </a:r>
          </a:p>
          <a:p>
            <a:pPr lvl="0"/>
            <a:r>
              <a:rPr lang="en-US" dirty="0"/>
              <a:t>8. My group’s medical carrier won’t like it</a:t>
            </a:r>
          </a:p>
          <a:p>
            <a:pPr lvl="0"/>
            <a:r>
              <a:rPr lang="en-US" dirty="0"/>
              <a:t>7. My group’s employees will never carry two ID cards</a:t>
            </a:r>
          </a:p>
          <a:p>
            <a:pPr lvl="0"/>
            <a:r>
              <a:rPr lang="en-US" dirty="0"/>
              <a:t>6.  There are too many holes in the gap</a:t>
            </a:r>
          </a:p>
          <a:p>
            <a:pPr lvl="0"/>
            <a:r>
              <a:rPr lang="en-US" dirty="0"/>
              <a:t>5. My group won’t want to deal with two insurance companies</a:t>
            </a:r>
          </a:p>
          <a:p>
            <a:pPr lvl="0"/>
            <a:r>
              <a:rPr lang="en-US" dirty="0"/>
              <a:t>4. My group will be concerned Gap could drive utilization.</a:t>
            </a:r>
          </a:p>
          <a:p>
            <a:pPr lvl="0"/>
            <a:r>
              <a:rPr lang="en-US" dirty="0"/>
              <a:t>3. My group can’t afford it.</a:t>
            </a:r>
            <a:endParaRPr lang="en-US" dirty="0">
              <a:latin typeface="Verdana" charset="0"/>
            </a:endParaRPr>
          </a:p>
          <a:p>
            <a:pPr>
              <a:spcAft>
                <a:spcPts val="600"/>
              </a:spcAft>
            </a:pPr>
            <a:r>
              <a:rPr lang="en-US" dirty="0">
                <a:latin typeface="Verdana" charset="0"/>
              </a:rPr>
              <a:t>2. </a:t>
            </a:r>
            <a:r>
              <a:rPr lang="en-US" dirty="0"/>
              <a:t>If it is not my idea, then it must be bad idea.</a:t>
            </a:r>
            <a:endParaRPr lang="en-US" dirty="0">
              <a:latin typeface="Verdana" charset="0"/>
            </a:endParaRPr>
          </a:p>
          <a:p>
            <a:pPr lvl="0">
              <a:spcAft>
                <a:spcPts val="600"/>
              </a:spcAft>
            </a:pPr>
            <a:r>
              <a:rPr lang="en-US" dirty="0">
                <a:latin typeface="Verdana" charset="0"/>
              </a:rPr>
              <a:t>1. </a:t>
            </a:r>
            <a:r>
              <a:rPr lang="en-US" dirty="0"/>
              <a:t>What about next year?</a:t>
            </a:r>
          </a:p>
          <a:p>
            <a:pPr>
              <a:spcAft>
                <a:spcPts val="600"/>
              </a:spcAft>
            </a:pPr>
            <a:endParaRPr lang="en-US" sz="1400" dirty="0">
              <a:latin typeface="Verdana" charset="0"/>
            </a:endParaRPr>
          </a:p>
        </p:txBody>
      </p:sp>
    </p:spTree>
    <p:extLst>
      <p:ext uri="{BB962C8B-B14F-4D97-AF65-F5344CB8AC3E}">
        <p14:creationId xmlns:p14="http://schemas.microsoft.com/office/powerpoint/2010/main" val="10285683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Solid Reason</a:t>
            </a:r>
            <a:endParaRPr lang="en-US" dirty="0"/>
          </a:p>
        </p:txBody>
      </p:sp>
      <p:sp>
        <p:nvSpPr>
          <p:cNvPr id="3" name="Text Placeholder 2"/>
          <p:cNvSpPr>
            <a:spLocks noGrp="1"/>
          </p:cNvSpPr>
          <p:nvPr>
            <p:ph type="body" sz="quarter" idx="13"/>
          </p:nvPr>
        </p:nvSpPr>
        <p:spPr/>
        <p:txBody>
          <a:bodyPr/>
          <a:lstStyle/>
          <a:p>
            <a:r>
              <a:rPr lang="en-US" dirty="0" smtClean="0"/>
              <a:t>Who Wins?</a:t>
            </a:r>
            <a:endParaRPr lang="en-US" dirty="0"/>
          </a:p>
        </p:txBody>
      </p:sp>
      <p:sp>
        <p:nvSpPr>
          <p:cNvPr id="4" name="Text Placeholder 3"/>
          <p:cNvSpPr>
            <a:spLocks noGrp="1"/>
          </p:cNvSpPr>
          <p:nvPr>
            <p:ph type="body" sz="quarter" idx="14"/>
          </p:nvPr>
        </p:nvSpPr>
        <p:spPr/>
        <p:txBody>
          <a:bodyPr>
            <a:normAutofit/>
          </a:bodyPr>
          <a:lstStyle/>
          <a:p>
            <a:pPr marL="0" indent="0" algn="ctr">
              <a:buNone/>
            </a:pPr>
            <a:r>
              <a:rPr lang="en-US" sz="2400" dirty="0" smtClean="0"/>
              <a:t>The Employer with the Best Benefits Package Wins</a:t>
            </a:r>
            <a:endParaRPr lang="en-US" sz="2400" dirty="0"/>
          </a:p>
        </p:txBody>
      </p:sp>
    </p:spTree>
    <p:extLst>
      <p:ext uri="{BB962C8B-B14F-4D97-AF65-F5344CB8AC3E}">
        <p14:creationId xmlns:p14="http://schemas.microsoft.com/office/powerpoint/2010/main" val="3820708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a:t>Worldwide operation</a:t>
            </a:r>
          </a:p>
        </p:txBody>
      </p:sp>
      <p:sp>
        <p:nvSpPr>
          <p:cNvPr id="4" name="Text Placeholder 3"/>
          <p:cNvSpPr>
            <a:spLocks noGrp="1"/>
          </p:cNvSpPr>
          <p:nvPr>
            <p:ph type="body" sz="quarter" idx="16"/>
          </p:nvPr>
        </p:nvSpPr>
        <p:spPr>
          <a:xfrm>
            <a:off x="456745" y="3034453"/>
            <a:ext cx="4114801" cy="753429"/>
          </a:xfrm>
        </p:spPr>
        <p:txBody>
          <a:bodyPr>
            <a:noAutofit/>
          </a:bodyPr>
          <a:lstStyle/>
          <a:p>
            <a:r>
              <a:rPr lang="en-US" dirty="0"/>
              <a:t>More than 33 years </a:t>
            </a:r>
          </a:p>
          <a:p>
            <a:r>
              <a:rPr lang="en-US" dirty="0"/>
              <a:t>Founded by Andrew Beazley</a:t>
            </a:r>
          </a:p>
        </p:txBody>
      </p:sp>
      <p:sp>
        <p:nvSpPr>
          <p:cNvPr id="5" name="Text Placeholder 4"/>
          <p:cNvSpPr>
            <a:spLocks noGrp="1"/>
          </p:cNvSpPr>
          <p:nvPr>
            <p:ph type="body" sz="quarter" idx="17"/>
          </p:nvPr>
        </p:nvSpPr>
        <p:spPr/>
        <p:txBody>
          <a:bodyPr>
            <a:normAutofit/>
          </a:bodyPr>
          <a:lstStyle/>
          <a:p>
            <a:r>
              <a:rPr lang="en-US" sz="2500" dirty="0">
                <a:solidFill>
                  <a:srgbClr val="4B92DB"/>
                </a:solidFill>
              </a:rPr>
              <a:t>Established in 1986</a:t>
            </a:r>
          </a:p>
        </p:txBody>
      </p:sp>
      <p:sp>
        <p:nvSpPr>
          <p:cNvPr id="6" name="Text Placeholder 5"/>
          <p:cNvSpPr>
            <a:spLocks noGrp="1"/>
          </p:cNvSpPr>
          <p:nvPr>
            <p:ph type="body" sz="quarter" idx="18"/>
          </p:nvPr>
        </p:nvSpPr>
        <p:spPr/>
        <p:txBody>
          <a:bodyPr>
            <a:normAutofit lnSpcReduction="10000"/>
          </a:bodyPr>
          <a:lstStyle/>
          <a:p>
            <a:r>
              <a:rPr lang="en-US" dirty="0"/>
              <a:t>A specialist insurer and reinsurer</a:t>
            </a:r>
          </a:p>
          <a:p>
            <a:r>
              <a:rPr lang="en-US" dirty="0"/>
              <a:t>with operations in Europe, Asia, and the U.S.</a:t>
            </a:r>
          </a:p>
        </p:txBody>
      </p:sp>
      <p:sp>
        <p:nvSpPr>
          <p:cNvPr id="7" name="Text Placeholder 6"/>
          <p:cNvSpPr>
            <a:spLocks noGrp="1"/>
          </p:cNvSpPr>
          <p:nvPr>
            <p:ph type="body" sz="quarter" idx="19"/>
          </p:nvPr>
        </p:nvSpPr>
        <p:spPr/>
        <p:txBody>
          <a:bodyPr>
            <a:normAutofit fontScale="62500" lnSpcReduction="20000"/>
          </a:bodyPr>
          <a:lstStyle/>
          <a:p>
            <a:r>
              <a:rPr lang="en-US" dirty="0">
                <a:solidFill>
                  <a:srgbClr val="4B92DB"/>
                </a:solidFill>
              </a:rPr>
              <a:t>Headquartered in London</a:t>
            </a:r>
          </a:p>
        </p:txBody>
      </p:sp>
      <p:sp>
        <p:nvSpPr>
          <p:cNvPr id="8" name="Title 7"/>
          <p:cNvSpPr>
            <a:spLocks noGrp="1"/>
          </p:cNvSpPr>
          <p:nvPr>
            <p:ph type="title"/>
          </p:nvPr>
        </p:nvSpPr>
        <p:spPr/>
        <p:txBody>
          <a:bodyPr/>
          <a:lstStyle/>
          <a:p>
            <a:r>
              <a:rPr lang="en-US" dirty="0"/>
              <a:t>About Beazley</a:t>
            </a:r>
          </a:p>
        </p:txBody>
      </p:sp>
      <p:sp>
        <p:nvSpPr>
          <p:cNvPr id="10" name="Text Placeholder 9"/>
          <p:cNvSpPr>
            <a:spLocks noGrp="1"/>
          </p:cNvSpPr>
          <p:nvPr>
            <p:ph type="body" sz="quarter" idx="20"/>
          </p:nvPr>
        </p:nvSpPr>
        <p:spPr/>
        <p:txBody>
          <a:bodyPr>
            <a:normAutofit/>
          </a:bodyPr>
          <a:lstStyle/>
          <a:p>
            <a:r>
              <a:rPr lang="en-US" dirty="0"/>
              <a:t>Manages five Lloyd’s of London syndicates (making it the 3</a:t>
            </a:r>
            <a:r>
              <a:rPr lang="en-US" baseline="30000" dirty="0"/>
              <a:t>rd</a:t>
            </a:r>
            <a:r>
              <a:rPr lang="en-US" dirty="0"/>
              <a:t> largest)</a:t>
            </a:r>
          </a:p>
        </p:txBody>
      </p:sp>
      <p:sp>
        <p:nvSpPr>
          <p:cNvPr id="11" name="Text Placeholder 10"/>
          <p:cNvSpPr>
            <a:spLocks noGrp="1"/>
          </p:cNvSpPr>
          <p:nvPr>
            <p:ph type="body" sz="quarter" idx="21"/>
          </p:nvPr>
        </p:nvSpPr>
        <p:spPr/>
        <p:txBody>
          <a:bodyPr>
            <a:normAutofit/>
          </a:bodyPr>
          <a:lstStyle/>
          <a:p>
            <a:r>
              <a:rPr lang="en-US" sz="2500" dirty="0">
                <a:solidFill>
                  <a:srgbClr val="4B92DB"/>
                </a:solidFill>
              </a:rPr>
              <a:t>Rated A by A.M. Best</a:t>
            </a:r>
          </a:p>
        </p:txBody>
      </p:sp>
      <p:sp>
        <p:nvSpPr>
          <p:cNvPr id="12" name="Text Placeholder 11"/>
          <p:cNvSpPr>
            <a:spLocks noGrp="1"/>
          </p:cNvSpPr>
          <p:nvPr>
            <p:ph type="body" sz="quarter" idx="22"/>
          </p:nvPr>
        </p:nvSpPr>
        <p:spPr/>
        <p:txBody>
          <a:bodyPr>
            <a:noAutofit/>
          </a:bodyPr>
          <a:lstStyle/>
          <a:p>
            <a:r>
              <a:rPr lang="en-US" sz="1400" dirty="0"/>
              <a:t>Recognized market leader in Specialty Lines, Re-insurance, Property, Marine, Political Risks &amp; Contingency and Life, Accident &amp; Health</a:t>
            </a:r>
          </a:p>
        </p:txBody>
      </p:sp>
      <p:sp>
        <p:nvSpPr>
          <p:cNvPr id="13" name="Text Placeholder 12"/>
          <p:cNvSpPr>
            <a:spLocks noGrp="1"/>
          </p:cNvSpPr>
          <p:nvPr>
            <p:ph type="body" sz="quarter" idx="23"/>
          </p:nvPr>
        </p:nvSpPr>
        <p:spPr/>
        <p:txBody>
          <a:bodyPr>
            <a:normAutofit/>
          </a:bodyPr>
          <a:lstStyle/>
          <a:p>
            <a:r>
              <a:rPr lang="en-US" sz="2400" dirty="0">
                <a:solidFill>
                  <a:srgbClr val="4B92DB"/>
                </a:solidFill>
              </a:rPr>
              <a:t>$2.6 billion in gross premium</a:t>
            </a:r>
          </a:p>
        </p:txBody>
      </p:sp>
      <p:sp>
        <p:nvSpPr>
          <p:cNvPr id="14" name="Rectangle 13"/>
          <p:cNvSpPr/>
          <p:nvPr/>
        </p:nvSpPr>
        <p:spPr>
          <a:xfrm>
            <a:off x="516964" y="889897"/>
            <a:ext cx="1986541" cy="461665"/>
          </a:xfrm>
          <a:prstGeom prst="rect">
            <a:avLst/>
          </a:prstGeom>
        </p:spPr>
        <p:txBody>
          <a:bodyPr wrap="none">
            <a:spAutoFit/>
          </a:bodyPr>
          <a:lstStyle/>
          <a:p>
            <a:r>
              <a:rPr lang="en-US" sz="2400" dirty="0">
                <a:latin typeface="Verdana"/>
                <a:cs typeface="Verdana"/>
              </a:rPr>
              <a:t>At A Glance</a:t>
            </a:r>
          </a:p>
        </p:txBody>
      </p:sp>
    </p:spTree>
    <p:extLst>
      <p:ext uri="{BB962C8B-B14F-4D97-AF65-F5344CB8AC3E}">
        <p14:creationId xmlns:p14="http://schemas.microsoft.com/office/powerpoint/2010/main" val="3821472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Q&amp;A</a:t>
            </a:r>
          </a:p>
        </p:txBody>
      </p:sp>
    </p:spTree>
    <p:extLst>
      <p:ext uri="{BB962C8B-B14F-4D97-AF65-F5344CB8AC3E}">
        <p14:creationId xmlns:p14="http://schemas.microsoft.com/office/powerpoint/2010/main" val="2630420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3840"/>
            <a:ext cx="8229600" cy="660081"/>
          </a:xfrm>
        </p:spPr>
        <p:txBody>
          <a:bodyPr/>
          <a:lstStyle/>
          <a:p>
            <a:r>
              <a:rPr lang="en-US" dirty="0"/>
              <a:t>About Beazley</a:t>
            </a:r>
          </a:p>
        </p:txBody>
      </p:sp>
      <p:sp>
        <p:nvSpPr>
          <p:cNvPr id="4" name="Text Placeholder 3"/>
          <p:cNvSpPr>
            <a:spLocks noGrp="1"/>
          </p:cNvSpPr>
          <p:nvPr>
            <p:ph type="body" sz="quarter" idx="14"/>
          </p:nvPr>
        </p:nvSpPr>
        <p:spPr>
          <a:xfrm>
            <a:off x="237070" y="1693332"/>
            <a:ext cx="8449730" cy="4309116"/>
          </a:xfrm>
        </p:spPr>
        <p:txBody>
          <a:bodyPr>
            <a:noAutofit/>
          </a:bodyPr>
          <a:lstStyle/>
          <a:p>
            <a:pPr algn="ctr">
              <a:spcBef>
                <a:spcPts val="1800"/>
              </a:spcBef>
              <a:spcAft>
                <a:spcPts val="1800"/>
              </a:spcAft>
              <a:buClrTx/>
              <a:buNone/>
            </a:pPr>
            <a:r>
              <a:rPr lang="en-US" sz="2400" dirty="0">
                <a:solidFill>
                  <a:schemeClr val="tx2"/>
                </a:solidFill>
                <a:latin typeface="Times New Roman"/>
                <a:cs typeface="Times New Roman"/>
              </a:rPr>
              <a:t>Dan McNeill</a:t>
            </a:r>
          </a:p>
          <a:p>
            <a:pPr algn="ctr">
              <a:spcBef>
                <a:spcPts val="1800"/>
              </a:spcBef>
              <a:spcAft>
                <a:spcPts val="1800"/>
              </a:spcAft>
              <a:buClrTx/>
              <a:buNone/>
            </a:pPr>
            <a:r>
              <a:rPr lang="en-US" sz="1600" dirty="0">
                <a:solidFill>
                  <a:schemeClr val="accent4"/>
                </a:solidFill>
                <a:latin typeface="Times New Roman"/>
                <a:cs typeface="Times New Roman"/>
              </a:rPr>
              <a:t>Dan.McNeill@beazley.com</a:t>
            </a:r>
          </a:p>
          <a:p>
            <a:pPr algn="ctr">
              <a:spcBef>
                <a:spcPts val="1800"/>
              </a:spcBef>
              <a:spcAft>
                <a:spcPts val="1800"/>
              </a:spcAft>
              <a:buClrTx/>
              <a:buNone/>
            </a:pPr>
            <a:r>
              <a:rPr lang="en-US" sz="1600" dirty="0">
                <a:latin typeface="Times New Roman" panose="02020603050405020304" pitchFamily="18" charset="0"/>
                <a:cs typeface="Times New Roman" panose="02020603050405020304" pitchFamily="18" charset="0"/>
              </a:rPr>
              <a:t>(330) </a:t>
            </a:r>
            <a:r>
              <a:rPr lang="en-US" sz="1600" dirty="0" smtClean="0">
                <a:latin typeface="Times New Roman" panose="02020603050405020304" pitchFamily="18" charset="0"/>
                <a:cs typeface="Times New Roman" panose="02020603050405020304" pitchFamily="18" charset="0"/>
              </a:rPr>
              <a:t>703-3822</a:t>
            </a:r>
          </a:p>
          <a:p>
            <a:pPr algn="ctr">
              <a:spcBef>
                <a:spcPts val="1800"/>
              </a:spcBef>
              <a:spcAft>
                <a:spcPts val="1800"/>
              </a:spcAft>
              <a:buClrTx/>
              <a:buNone/>
            </a:pPr>
            <a:r>
              <a:rPr lang="en-US" sz="2400" dirty="0" smtClean="0">
                <a:solidFill>
                  <a:schemeClr val="tx2"/>
                </a:solidFill>
                <a:latin typeface="Times New Roman"/>
                <a:cs typeface="Times New Roman"/>
              </a:rPr>
              <a:t>Marie Samovoski</a:t>
            </a:r>
            <a:endParaRPr lang="en-US" sz="2400" dirty="0">
              <a:solidFill>
                <a:schemeClr val="tx2"/>
              </a:solidFill>
              <a:latin typeface="Times New Roman"/>
              <a:cs typeface="Times New Roman"/>
            </a:endParaRPr>
          </a:p>
          <a:p>
            <a:pPr algn="ctr">
              <a:spcBef>
                <a:spcPts val="1800"/>
              </a:spcBef>
              <a:spcAft>
                <a:spcPts val="1800"/>
              </a:spcAft>
              <a:buClrTx/>
              <a:buNone/>
            </a:pPr>
            <a:r>
              <a:rPr lang="en-US" sz="1600" dirty="0" smtClean="0">
                <a:solidFill>
                  <a:schemeClr val="accent4"/>
                </a:solidFill>
                <a:latin typeface="Times New Roman"/>
                <a:cs typeface="Times New Roman"/>
              </a:rPr>
              <a:t>Marie.Samovoski@beazley.com</a:t>
            </a:r>
            <a:endParaRPr lang="en-US" sz="1600" dirty="0">
              <a:solidFill>
                <a:schemeClr val="accent4"/>
              </a:solidFill>
              <a:latin typeface="Times New Roman"/>
              <a:cs typeface="Times New Roman"/>
            </a:endParaRPr>
          </a:p>
          <a:p>
            <a:pPr algn="ctr">
              <a:spcBef>
                <a:spcPts val="1800"/>
              </a:spcBef>
              <a:spcAft>
                <a:spcPts val="1800"/>
              </a:spcAft>
              <a:buClrTx/>
              <a:buNone/>
            </a:pPr>
            <a:r>
              <a:rPr lang="en-US" sz="1600" dirty="0">
                <a:latin typeface="Times New Roman" panose="02020603050405020304" pitchFamily="18" charset="0"/>
                <a:cs typeface="Times New Roman" panose="02020603050405020304" pitchFamily="18" charset="0"/>
              </a:rPr>
              <a:t>(330) </a:t>
            </a:r>
            <a:r>
              <a:rPr lang="en-US" sz="1600" dirty="0" smtClean="0">
                <a:latin typeface="Times New Roman" panose="02020603050405020304" pitchFamily="18" charset="0"/>
                <a:cs typeface="Times New Roman" panose="02020603050405020304" pitchFamily="18" charset="0"/>
              </a:rPr>
              <a:t>242-0148</a:t>
            </a:r>
            <a:endParaRPr lang="en-US" sz="1600" dirty="0">
              <a:latin typeface="Times New Roman" panose="02020603050405020304" pitchFamily="18" charset="0"/>
              <a:cs typeface="Times New Roman" panose="02020603050405020304" pitchFamily="18" charset="0"/>
            </a:endParaRPr>
          </a:p>
          <a:p>
            <a:pPr algn="ctr">
              <a:spcBef>
                <a:spcPts val="1800"/>
              </a:spcBef>
              <a:spcAft>
                <a:spcPts val="1800"/>
              </a:spcAft>
              <a:buClrTx/>
              <a:buNone/>
            </a:pPr>
            <a:endParaRPr lang="en-US" sz="2000" dirty="0" smtClean="0">
              <a:latin typeface="Times New Roman" panose="02020603050405020304" pitchFamily="18" charset="0"/>
              <a:cs typeface="Times New Roman" panose="02020603050405020304" pitchFamily="18" charset="0"/>
            </a:endParaRPr>
          </a:p>
          <a:p>
            <a:pPr algn="ctr">
              <a:spcBef>
                <a:spcPts val="1800"/>
              </a:spcBef>
              <a:spcAft>
                <a:spcPts val="1800"/>
              </a:spcAft>
              <a:buClrTx/>
              <a:buNone/>
            </a:pPr>
            <a:endParaRPr lang="en-US" sz="2000" dirty="0">
              <a:solidFill>
                <a:srgbClr val="000000"/>
              </a:solidFill>
              <a:latin typeface="Times New Roman"/>
              <a:ea typeface="Verdana" charset="0"/>
              <a:cs typeface="Times New Roman"/>
            </a:endParaRPr>
          </a:p>
        </p:txBody>
      </p:sp>
      <p:sp>
        <p:nvSpPr>
          <p:cNvPr id="7" name="Rectangle 6"/>
          <p:cNvSpPr/>
          <p:nvPr/>
        </p:nvSpPr>
        <p:spPr>
          <a:xfrm>
            <a:off x="446691" y="833122"/>
            <a:ext cx="8036913" cy="461665"/>
          </a:xfrm>
          <a:prstGeom prst="rect">
            <a:avLst/>
          </a:prstGeom>
        </p:spPr>
        <p:txBody>
          <a:bodyPr wrap="square">
            <a:spAutoFit/>
          </a:bodyPr>
          <a:lstStyle/>
          <a:p>
            <a:r>
              <a:rPr lang="en-US" sz="2400" dirty="0">
                <a:solidFill>
                  <a:srgbClr val="000000"/>
                </a:solidFill>
                <a:latin typeface="Verdana"/>
                <a:cs typeface="Verdana"/>
              </a:rPr>
              <a:t>Your </a:t>
            </a:r>
            <a:r>
              <a:rPr lang="en-US" sz="2400" dirty="0" smtClean="0">
                <a:solidFill>
                  <a:srgbClr val="000000"/>
                </a:solidFill>
                <a:latin typeface="Verdana"/>
                <a:cs typeface="Verdana"/>
              </a:rPr>
              <a:t>points </a:t>
            </a:r>
            <a:r>
              <a:rPr lang="en-US" sz="2400" dirty="0">
                <a:solidFill>
                  <a:srgbClr val="000000"/>
                </a:solidFill>
                <a:latin typeface="Verdana"/>
                <a:cs typeface="Verdana"/>
              </a:rPr>
              <a:t>of contact</a:t>
            </a:r>
            <a:endParaRPr lang="en-US" sz="2400" dirty="0">
              <a:latin typeface="Verdana"/>
              <a:cs typeface="Verdana"/>
            </a:endParaRPr>
          </a:p>
        </p:txBody>
      </p:sp>
    </p:spTree>
    <p:extLst>
      <p:ext uri="{BB962C8B-B14F-4D97-AF65-F5344CB8AC3E}">
        <p14:creationId xmlns:p14="http://schemas.microsoft.com/office/powerpoint/2010/main" val="20802528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2630420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7053"/>
            <a:ext cx="8229600" cy="4766241"/>
          </a:xfrm>
        </p:spPr>
        <p:txBody>
          <a:bodyPr/>
          <a:lstStyle/>
          <a:p>
            <a:r>
              <a:rPr 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
            </a:r>
            <a:br>
              <a:rPr 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1000" i="1" dirty="0">
                <a:solidFill>
                  <a:schemeClr val="tx1"/>
                </a:solidFill>
                <a:latin typeface="Verdana" panose="020B0604030504040204" pitchFamily="34" charset="0"/>
                <a:ea typeface="Verdana" panose="020B0604030504040204" pitchFamily="34" charset="0"/>
                <a:cs typeface="Verdana" panose="020B0604030504040204" pitchFamily="34" charset="0"/>
              </a:rPr>
              <a:t/>
            </a:r>
            <a:br>
              <a:rPr lang="en-US" sz="1000" i="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Insurance is underwritten by Beazley Insurance Company, Inc., 30 Batterson Park Road, Farmington, Connecticut, 06032. Beazley is rated A by A.M. Best. Beazley is licensed in all 50 states and the District of Columbia. (CA License #2868-8) </a:t>
            </a:r>
            <a:br>
              <a:rPr 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 </a:t>
            </a:r>
            <a:br>
              <a:rPr 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The Supplemental Medical Expense (Gap) policy is offered under </a:t>
            </a:r>
            <a:r>
              <a:rPr lang="en-US" sz="1000" b="1" dirty="0">
                <a:solidFill>
                  <a:schemeClr val="tx1"/>
                </a:solidFill>
                <a:latin typeface="Verdana" panose="020B0604030504040204" pitchFamily="34" charset="0"/>
                <a:ea typeface="Verdana" panose="020B0604030504040204" pitchFamily="34" charset="0"/>
                <a:cs typeface="Verdana" panose="020B0604030504040204" pitchFamily="34" charset="0"/>
              </a:rPr>
              <a:t>Policy Form Series AHGMM0001</a:t>
            </a:r>
            <a:r>
              <a:rPr 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  It is not a major medical plan. The product is designed to reimburse certain covered expenses, and is only available if an employer has a major medical plan in place. Out-of-pocket expenses submitted for reimbursement must be eligible under the major medical plan, and must meet the coverage definitions under our policy (may not include full reimbursement, if annual plan limits have been met). Riders for outpatient services performed in a physician’s office/urgent care, or for outpatient chemotherapy/radiation performed in a licensed facility, may not be available in all states.  </a:t>
            </a:r>
            <a:br>
              <a:rPr 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
            </a:r>
            <a:br>
              <a:rPr 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The Group Limited Indemnity policy is offered under </a:t>
            </a:r>
            <a:r>
              <a:rPr lang="en-US" sz="1000" b="1" dirty="0">
                <a:solidFill>
                  <a:schemeClr val="tx1"/>
                </a:solidFill>
                <a:latin typeface="Verdana" panose="020B0604030504040204" pitchFamily="34" charset="0"/>
                <a:ea typeface="Verdana" panose="020B0604030504040204" pitchFamily="34" charset="0"/>
                <a:cs typeface="Verdana" panose="020B0604030504040204" pitchFamily="34" charset="0"/>
              </a:rPr>
              <a:t>Policy Form Series AHGLIMM001</a:t>
            </a:r>
            <a:r>
              <a:rPr 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 Pre-existing condition limitations may apply.  (Pre-exiting condition means any sickness, disease, or physical condition for which the insured 1) had treatment, or 2) received a diagnosis or advice from a physician, during the pre-existing condition period.)</a:t>
            </a:r>
            <a:r>
              <a:rPr lang="en-US" dirty="0"/>
              <a:t/>
            </a:r>
            <a:br>
              <a:rPr lang="en-US" dirty="0"/>
            </a:br>
            <a:r>
              <a:rPr 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 </a:t>
            </a:r>
            <a:br>
              <a:rPr 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Coverage is not available in all states. Benefits may vary by state. Premium will vary based on the plan chosen. A waiting period for late entrants may apply. This policy is renewable at the option of Beazley. </a:t>
            </a:r>
            <a:br>
              <a:rPr 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 </a:t>
            </a:r>
            <a:br>
              <a:rPr 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Refer to the Master Policy and Certificate for all terms, conditions, exclusions and limitations. Beazley uses the services of a third party administrator.</a:t>
            </a:r>
            <a:br>
              <a:rPr 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1000" dirty="0">
                <a:solidFill>
                  <a:schemeClr val="tx1"/>
                </a:solidFill>
                <a:latin typeface="Verdana" charset="0"/>
                <a:ea typeface="Verdana" charset="0"/>
                <a:cs typeface="Verdana" charset="0"/>
              </a:rPr>
              <a:t/>
            </a:r>
            <a:br>
              <a:rPr lang="en-US" sz="1000" dirty="0">
                <a:solidFill>
                  <a:schemeClr val="tx1"/>
                </a:solidFill>
                <a:latin typeface="Verdana" charset="0"/>
                <a:ea typeface="Verdana" charset="0"/>
                <a:cs typeface="Verdana" charset="0"/>
              </a:rPr>
            </a:br>
            <a:r>
              <a:rPr lang="en-US" sz="1000" dirty="0">
                <a:solidFill>
                  <a:schemeClr val="tx1"/>
                </a:solidFill>
                <a:latin typeface="Verdana" charset="0"/>
                <a:ea typeface="Verdana" charset="0"/>
                <a:cs typeface="Verdana" charset="0"/>
              </a:rPr>
              <a:t/>
            </a:r>
            <a:br>
              <a:rPr lang="en-US" sz="1000" dirty="0">
                <a:solidFill>
                  <a:schemeClr val="tx1"/>
                </a:solidFill>
                <a:latin typeface="Verdana" charset="0"/>
                <a:ea typeface="Verdana" charset="0"/>
                <a:cs typeface="Verdana" charset="0"/>
              </a:rPr>
            </a:br>
            <a:r>
              <a:rPr lang="en-US" sz="1000" dirty="0">
                <a:solidFill>
                  <a:schemeClr val="tx1"/>
                </a:solidFill>
                <a:latin typeface="Verdana" charset="0"/>
                <a:ea typeface="Verdana" charset="0"/>
                <a:cs typeface="Verdana" charset="0"/>
              </a:rPr>
              <a:t>CB_AH_117_US_7/16 </a:t>
            </a:r>
            <a:r>
              <a:rPr lang="en-US" sz="1000" b="1" dirty="0">
                <a:solidFill>
                  <a:schemeClr val="tx1"/>
                </a:solidFill>
                <a:latin typeface="Verdana" charset="0"/>
                <a:ea typeface="Verdana" charset="0"/>
                <a:cs typeface="Verdana" charset="0"/>
              </a:rPr>
              <a:t>(CE, refreshed 4/19)</a:t>
            </a:r>
            <a:r>
              <a:rPr lang="en-US" sz="1000" dirty="0">
                <a:solidFill>
                  <a:schemeClr val="tx1"/>
                </a:solidFill>
                <a:latin typeface="Verdana" charset="0"/>
                <a:ea typeface="Verdana" charset="0"/>
                <a:cs typeface="Verdana" charset="0"/>
              </a:rPr>
              <a:t/>
            </a:r>
            <a:br>
              <a:rPr lang="en-US" sz="1000" dirty="0">
                <a:solidFill>
                  <a:schemeClr val="tx1"/>
                </a:solidFill>
                <a:latin typeface="Verdana" charset="0"/>
                <a:ea typeface="Verdana" charset="0"/>
                <a:cs typeface="Verdana" charset="0"/>
              </a:rPr>
            </a:br>
            <a:endParaRPr lang="en-US" sz="1000" dirty="0">
              <a:solidFill>
                <a:schemeClr val="tx1"/>
              </a:solidFill>
              <a:latin typeface="Verdana" charset="0"/>
              <a:ea typeface="Verdana" charset="0"/>
              <a:cs typeface="Verdana" charset="0"/>
            </a:endParaRPr>
          </a:p>
        </p:txBody>
      </p:sp>
    </p:spTree>
    <p:extLst>
      <p:ext uri="{BB962C8B-B14F-4D97-AF65-F5344CB8AC3E}">
        <p14:creationId xmlns:p14="http://schemas.microsoft.com/office/powerpoint/2010/main" val="4126430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Beazley</a:t>
            </a:r>
          </a:p>
        </p:txBody>
      </p:sp>
      <p:sp>
        <p:nvSpPr>
          <p:cNvPr id="3" name="Text Placeholder 2"/>
          <p:cNvSpPr>
            <a:spLocks noGrp="1"/>
          </p:cNvSpPr>
          <p:nvPr>
            <p:ph type="body" sz="quarter" idx="13"/>
          </p:nvPr>
        </p:nvSpPr>
        <p:spPr/>
        <p:txBody>
          <a:bodyPr/>
          <a:lstStyle/>
          <a:p>
            <a:r>
              <a:rPr lang="en-US" sz="2400" dirty="0"/>
              <a:t>Where is the product approved/available?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0" y="1280159"/>
            <a:ext cx="8875059" cy="5577840"/>
          </a:xfrm>
          <a:prstGeom prst="rect">
            <a:avLst/>
          </a:prstGeom>
        </p:spPr>
      </p:pic>
    </p:spTree>
    <p:extLst>
      <p:ext uri="{BB962C8B-B14F-4D97-AF65-F5344CB8AC3E}">
        <p14:creationId xmlns:p14="http://schemas.microsoft.com/office/powerpoint/2010/main" val="3052995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Beazley</a:t>
            </a:r>
          </a:p>
        </p:txBody>
      </p:sp>
      <p:sp>
        <p:nvSpPr>
          <p:cNvPr id="3" name="Text Placeholder 2"/>
          <p:cNvSpPr>
            <a:spLocks noGrp="1"/>
          </p:cNvSpPr>
          <p:nvPr>
            <p:ph type="body" sz="quarter" idx="13"/>
          </p:nvPr>
        </p:nvSpPr>
        <p:spPr>
          <a:xfrm>
            <a:off x="457200" y="866988"/>
            <a:ext cx="8229600" cy="345439"/>
          </a:xfrm>
        </p:spPr>
        <p:txBody>
          <a:bodyPr/>
          <a:lstStyle/>
          <a:p>
            <a:r>
              <a:rPr lang="en-US" sz="2400" dirty="0"/>
              <a:t>Where is the product approved/available? </a:t>
            </a:r>
            <a:endParaRPr lang="en-US" sz="2400" b="1" dirty="0">
              <a:solidFill>
                <a:schemeClr val="accent5"/>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0" y="1212426"/>
            <a:ext cx="8875059" cy="5645573"/>
          </a:xfrm>
          <a:prstGeom prst="rect">
            <a:avLst/>
          </a:prstGeom>
        </p:spPr>
      </p:pic>
    </p:spTree>
    <p:extLst>
      <p:ext uri="{BB962C8B-B14F-4D97-AF65-F5344CB8AC3E}">
        <p14:creationId xmlns:p14="http://schemas.microsoft.com/office/powerpoint/2010/main" val="689497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normAutofit/>
          </a:bodyPr>
          <a:lstStyle/>
          <a:p>
            <a:r>
              <a:rPr lang="en-US" b="1" dirty="0"/>
              <a:t>PRODUCER APPOINTMENT</a:t>
            </a:r>
          </a:p>
        </p:txBody>
      </p:sp>
      <p:sp>
        <p:nvSpPr>
          <p:cNvPr id="3" name="Text Placeholder 2"/>
          <p:cNvSpPr>
            <a:spLocks noGrp="1"/>
          </p:cNvSpPr>
          <p:nvPr>
            <p:ph type="body" sz="quarter" idx="17"/>
          </p:nvPr>
        </p:nvSpPr>
        <p:spPr/>
        <p:txBody>
          <a:bodyPr>
            <a:noAutofit/>
          </a:bodyPr>
          <a:lstStyle/>
          <a:p>
            <a:r>
              <a:rPr lang="en-US" b="1" dirty="0"/>
              <a:t>PRODUCER PORTAL</a:t>
            </a:r>
          </a:p>
        </p:txBody>
      </p:sp>
      <p:sp>
        <p:nvSpPr>
          <p:cNvPr id="4" name="Text Placeholder 3"/>
          <p:cNvSpPr>
            <a:spLocks noGrp="1"/>
          </p:cNvSpPr>
          <p:nvPr>
            <p:ph type="body" sz="quarter" idx="18"/>
          </p:nvPr>
        </p:nvSpPr>
        <p:spPr/>
        <p:txBody>
          <a:bodyPr>
            <a:normAutofit/>
          </a:bodyPr>
          <a:lstStyle/>
          <a:p>
            <a:r>
              <a:rPr lang="en-US" b="1" dirty="0"/>
              <a:t>NEW BUSINESS ONBOARDING</a:t>
            </a:r>
          </a:p>
        </p:txBody>
      </p:sp>
      <p:sp>
        <p:nvSpPr>
          <p:cNvPr id="5" name="Text Placeholder 4"/>
          <p:cNvSpPr>
            <a:spLocks noGrp="1"/>
          </p:cNvSpPr>
          <p:nvPr>
            <p:ph type="body" sz="quarter" idx="14"/>
          </p:nvPr>
        </p:nvSpPr>
        <p:spPr/>
        <p:txBody>
          <a:bodyPr/>
          <a:lstStyle/>
          <a:p>
            <a:pPr>
              <a:spcBef>
                <a:spcPts val="0"/>
              </a:spcBef>
              <a:spcAft>
                <a:spcPts val="1200"/>
              </a:spcAft>
            </a:pPr>
            <a:r>
              <a:rPr lang="en-US" sz="1400" dirty="0"/>
              <a:t>Timely appointment and registration</a:t>
            </a:r>
          </a:p>
          <a:p>
            <a:pPr>
              <a:spcBef>
                <a:spcPts val="0"/>
              </a:spcBef>
              <a:spcAft>
                <a:spcPts val="1200"/>
              </a:spcAft>
            </a:pPr>
            <a:r>
              <a:rPr lang="en-US" sz="1400" dirty="0"/>
              <a:t>Dedicated new case implementation support</a:t>
            </a:r>
          </a:p>
          <a:p>
            <a:pPr>
              <a:spcBef>
                <a:spcPts val="0"/>
              </a:spcBef>
              <a:spcAft>
                <a:spcPts val="1200"/>
              </a:spcAft>
            </a:pPr>
            <a:r>
              <a:rPr lang="en-US" sz="1400" dirty="0"/>
              <a:t>Online access to quotes, active cases, commissions and marketing materials</a:t>
            </a:r>
          </a:p>
        </p:txBody>
      </p:sp>
      <p:pic>
        <p:nvPicPr>
          <p:cNvPr id="16" name="Picture Placeholder 15" descr="people.png"/>
          <p:cNvPicPr>
            <a:picLocks noGrp="1" noChangeAspect="1"/>
          </p:cNvPicPr>
          <p:nvPr>
            <p:ph type="pic" sz="quarter" idx="19"/>
          </p:nvPr>
        </p:nvPicPr>
        <p:blipFill>
          <a:blip r:embed="rId3"/>
          <a:srcRect t="-20358" b="-20358"/>
          <a:stretch>
            <a:fillRect/>
          </a:stretch>
        </p:blipFill>
        <p:spPr/>
      </p:pic>
      <p:pic>
        <p:nvPicPr>
          <p:cNvPr id="18" name="Picture Placeholder 17" descr="service.png"/>
          <p:cNvPicPr>
            <a:picLocks noGrp="1" noChangeAspect="1"/>
          </p:cNvPicPr>
          <p:nvPr>
            <p:ph type="pic" sz="quarter" idx="20"/>
          </p:nvPr>
        </p:nvPicPr>
        <p:blipFill>
          <a:blip r:embed="rId4"/>
          <a:srcRect l="-4288" r="-4288"/>
          <a:stretch>
            <a:fillRect/>
          </a:stretch>
        </p:blipFill>
        <p:spPr/>
      </p:pic>
      <p:pic>
        <p:nvPicPr>
          <p:cNvPr id="19" name="Picture Placeholder 18" descr="onlineease.png"/>
          <p:cNvPicPr>
            <a:picLocks noGrp="1" noChangeAspect="1"/>
          </p:cNvPicPr>
          <p:nvPr>
            <p:ph type="pic" sz="quarter" idx="21"/>
          </p:nvPr>
        </p:nvPicPr>
        <p:blipFill>
          <a:blip r:embed="rId5"/>
          <a:srcRect l="-1722" r="-1722"/>
          <a:stretch>
            <a:fillRect/>
          </a:stretch>
        </p:blipFill>
        <p:spPr/>
      </p:pic>
      <p:sp>
        <p:nvSpPr>
          <p:cNvPr id="9" name="Title 8"/>
          <p:cNvSpPr>
            <a:spLocks noGrp="1"/>
          </p:cNvSpPr>
          <p:nvPr>
            <p:ph type="title"/>
          </p:nvPr>
        </p:nvSpPr>
        <p:spPr/>
        <p:txBody>
          <a:bodyPr/>
          <a:lstStyle/>
          <a:p>
            <a:r>
              <a:rPr lang="en-US" dirty="0"/>
              <a:t>About Beazley</a:t>
            </a:r>
          </a:p>
        </p:txBody>
      </p:sp>
      <p:sp>
        <p:nvSpPr>
          <p:cNvPr id="10" name="Text Placeholder 9"/>
          <p:cNvSpPr>
            <a:spLocks noGrp="1"/>
          </p:cNvSpPr>
          <p:nvPr>
            <p:ph type="body" sz="quarter" idx="13"/>
          </p:nvPr>
        </p:nvSpPr>
        <p:spPr/>
        <p:txBody>
          <a:bodyPr/>
          <a:lstStyle/>
          <a:p>
            <a:r>
              <a:rPr lang="en-US" sz="2400" dirty="0"/>
              <a:t>Full-service capabilities for producers</a:t>
            </a:r>
          </a:p>
        </p:txBody>
      </p:sp>
    </p:spTree>
    <p:extLst>
      <p:ext uri="{BB962C8B-B14F-4D97-AF65-F5344CB8AC3E}">
        <p14:creationId xmlns:p14="http://schemas.microsoft.com/office/powerpoint/2010/main" val="1242357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normAutofit/>
          </a:bodyPr>
          <a:lstStyle/>
          <a:p>
            <a:r>
              <a:rPr lang="en-US" b="1" dirty="0"/>
              <a:t>CUSTOMER SUPPORT AND SERVICE</a:t>
            </a:r>
          </a:p>
        </p:txBody>
      </p:sp>
      <p:sp>
        <p:nvSpPr>
          <p:cNvPr id="3" name="Text Placeholder 2"/>
          <p:cNvSpPr>
            <a:spLocks noGrp="1"/>
          </p:cNvSpPr>
          <p:nvPr>
            <p:ph type="body" sz="quarter" idx="17"/>
          </p:nvPr>
        </p:nvSpPr>
        <p:spPr/>
        <p:txBody>
          <a:bodyPr>
            <a:noAutofit/>
          </a:bodyPr>
          <a:lstStyle/>
          <a:p>
            <a:r>
              <a:rPr lang="en-US" b="1" dirty="0"/>
              <a:t>EFFICIENT CLAIMS PROCESS</a:t>
            </a:r>
          </a:p>
        </p:txBody>
      </p:sp>
      <p:sp>
        <p:nvSpPr>
          <p:cNvPr id="4" name="Text Placeholder 3"/>
          <p:cNvSpPr>
            <a:spLocks noGrp="1"/>
          </p:cNvSpPr>
          <p:nvPr>
            <p:ph type="body" sz="quarter" idx="18"/>
          </p:nvPr>
        </p:nvSpPr>
        <p:spPr/>
        <p:txBody>
          <a:bodyPr>
            <a:normAutofit/>
          </a:bodyPr>
          <a:lstStyle/>
          <a:p>
            <a:r>
              <a:rPr lang="en-US" b="1" dirty="0"/>
              <a:t>ONLINE SELF-SERVICE PORTAL</a:t>
            </a:r>
          </a:p>
        </p:txBody>
      </p:sp>
      <p:sp>
        <p:nvSpPr>
          <p:cNvPr id="5" name="Text Placeholder 4"/>
          <p:cNvSpPr>
            <a:spLocks noGrp="1"/>
          </p:cNvSpPr>
          <p:nvPr>
            <p:ph type="body" sz="quarter" idx="14"/>
          </p:nvPr>
        </p:nvSpPr>
        <p:spPr/>
        <p:txBody>
          <a:bodyPr/>
          <a:lstStyle/>
          <a:p>
            <a:pPr>
              <a:spcBef>
                <a:spcPts val="0"/>
              </a:spcBef>
              <a:spcAft>
                <a:spcPts val="1200"/>
              </a:spcAft>
            </a:pPr>
            <a:r>
              <a:rPr lang="en-US" sz="1400" dirty="0"/>
              <a:t>Dedicated implementation specialist and ongoing customer service</a:t>
            </a:r>
          </a:p>
          <a:p>
            <a:pPr>
              <a:spcBef>
                <a:spcPts val="0"/>
              </a:spcBef>
              <a:spcAft>
                <a:spcPts val="1200"/>
              </a:spcAft>
            </a:pPr>
            <a:r>
              <a:rPr lang="en-US" sz="1400" dirty="0"/>
              <a:t>Online fulfillment, billing and eligibility management</a:t>
            </a:r>
          </a:p>
          <a:p>
            <a:pPr>
              <a:spcBef>
                <a:spcPts val="0"/>
              </a:spcBef>
              <a:spcAft>
                <a:spcPts val="1200"/>
              </a:spcAft>
            </a:pPr>
            <a:r>
              <a:rPr lang="en-US" sz="1400" dirty="0"/>
              <a:t>Efficient claims processing</a:t>
            </a:r>
          </a:p>
        </p:txBody>
      </p:sp>
      <p:pic>
        <p:nvPicPr>
          <p:cNvPr id="15" name="Picture Placeholder 14" descr="onlineease.png"/>
          <p:cNvPicPr>
            <a:picLocks noGrp="1" noChangeAspect="1"/>
          </p:cNvPicPr>
          <p:nvPr>
            <p:ph type="pic" sz="quarter" idx="20"/>
          </p:nvPr>
        </p:nvPicPr>
        <p:blipFill>
          <a:blip r:embed="rId3"/>
          <a:srcRect l="-1722" r="-1722"/>
          <a:stretch>
            <a:fillRect/>
          </a:stretch>
        </p:blipFill>
        <p:spPr>
          <a:xfrm>
            <a:off x="3841197" y="1863953"/>
            <a:ext cx="1632256" cy="1295805"/>
          </a:xfrm>
        </p:spPr>
      </p:pic>
      <p:pic>
        <p:nvPicPr>
          <p:cNvPr id="16" name="Picture Placeholder 15" descr="bill.png"/>
          <p:cNvPicPr>
            <a:picLocks noGrp="1" noChangeAspect="1"/>
          </p:cNvPicPr>
          <p:nvPr>
            <p:ph type="pic" sz="quarter" idx="21"/>
          </p:nvPr>
        </p:nvPicPr>
        <p:blipFill>
          <a:blip r:embed="rId4"/>
          <a:srcRect l="-30875" r="-30875"/>
          <a:stretch>
            <a:fillRect/>
          </a:stretch>
        </p:blipFill>
        <p:spPr>
          <a:xfrm>
            <a:off x="6706316" y="1981202"/>
            <a:ext cx="1540220" cy="1222741"/>
          </a:xfrm>
        </p:spPr>
      </p:pic>
      <p:sp>
        <p:nvSpPr>
          <p:cNvPr id="9" name="Title 8"/>
          <p:cNvSpPr>
            <a:spLocks noGrp="1"/>
          </p:cNvSpPr>
          <p:nvPr>
            <p:ph type="title"/>
          </p:nvPr>
        </p:nvSpPr>
        <p:spPr/>
        <p:txBody>
          <a:bodyPr/>
          <a:lstStyle/>
          <a:p>
            <a:r>
              <a:rPr lang="en-US" dirty="0"/>
              <a:t>About Beazley</a:t>
            </a:r>
          </a:p>
        </p:txBody>
      </p:sp>
      <p:sp>
        <p:nvSpPr>
          <p:cNvPr id="10" name="Text Placeholder 9"/>
          <p:cNvSpPr>
            <a:spLocks noGrp="1"/>
          </p:cNvSpPr>
          <p:nvPr>
            <p:ph type="body" sz="quarter" idx="13"/>
          </p:nvPr>
        </p:nvSpPr>
        <p:spPr/>
        <p:txBody>
          <a:bodyPr/>
          <a:lstStyle/>
          <a:p>
            <a:r>
              <a:rPr lang="en-US" sz="2400" dirty="0"/>
              <a:t>Full-service capabilities for employer customers</a:t>
            </a:r>
          </a:p>
        </p:txBody>
      </p:sp>
      <p:pic>
        <p:nvPicPr>
          <p:cNvPr id="14" name="Picture Placeholder 13" descr="people.png"/>
          <p:cNvPicPr>
            <a:picLocks noGrp="1" noChangeAspect="1"/>
          </p:cNvPicPr>
          <p:nvPr>
            <p:ph type="pic" sz="quarter" idx="19"/>
          </p:nvPr>
        </p:nvPicPr>
        <p:blipFill>
          <a:blip r:embed="rId5"/>
          <a:srcRect t="-20358" b="-20358"/>
          <a:stretch>
            <a:fillRect/>
          </a:stretch>
        </p:blipFill>
        <p:spPr>
          <a:xfrm>
            <a:off x="795872" y="1822444"/>
            <a:ext cx="1727201" cy="1371180"/>
          </a:xfrm>
        </p:spPr>
      </p:pic>
    </p:spTree>
    <p:extLst>
      <p:ext uri="{BB962C8B-B14F-4D97-AF65-F5344CB8AC3E}">
        <p14:creationId xmlns:p14="http://schemas.microsoft.com/office/powerpoint/2010/main" val="237136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4"/>
          </p:nvPr>
        </p:nvSpPr>
        <p:spPr>
          <a:xfrm>
            <a:off x="457200" y="1635762"/>
            <a:ext cx="5547360" cy="3850640"/>
          </a:xfrm>
        </p:spPr>
        <p:txBody>
          <a:bodyPr>
            <a:noAutofit/>
          </a:bodyPr>
          <a:lstStyle/>
          <a:p>
            <a:pPr algn="ctr">
              <a:spcBef>
                <a:spcPts val="0"/>
              </a:spcBef>
              <a:spcAft>
                <a:spcPts val="600"/>
              </a:spcAft>
              <a:buNone/>
            </a:pPr>
            <a:r>
              <a:rPr lang="en-US" sz="1600" dirty="0">
                <a:latin typeface="Verdana" charset="0"/>
                <a:ea typeface="Verdana" charset="0"/>
                <a:cs typeface="Verdana" charset="0"/>
              </a:rPr>
              <a:t>Employee education materials, </a:t>
            </a:r>
          </a:p>
          <a:p>
            <a:pPr algn="ctr">
              <a:spcBef>
                <a:spcPts val="0"/>
              </a:spcBef>
              <a:spcAft>
                <a:spcPts val="600"/>
              </a:spcAft>
              <a:buNone/>
            </a:pPr>
            <a:r>
              <a:rPr lang="en-US" sz="1600" dirty="0">
                <a:latin typeface="Verdana" charset="0"/>
                <a:ea typeface="Verdana" charset="0"/>
                <a:cs typeface="Verdana" charset="0"/>
              </a:rPr>
              <a:t>built around the theme: </a:t>
            </a:r>
          </a:p>
          <a:p>
            <a:pPr algn="ctr">
              <a:spcBef>
                <a:spcPts val="0"/>
              </a:spcBef>
              <a:spcAft>
                <a:spcPts val="600"/>
              </a:spcAft>
              <a:buNone/>
            </a:pPr>
            <a:r>
              <a:rPr lang="en-US" b="1" i="1" dirty="0">
                <a:solidFill>
                  <a:schemeClr val="accent2"/>
                </a:solidFill>
                <a:latin typeface="Verdana" charset="0"/>
                <a:ea typeface="Verdana" charset="0"/>
                <a:cs typeface="Verdana" charset="0"/>
              </a:rPr>
              <a:t>Ready for Whatever’s Down the Line</a:t>
            </a:r>
          </a:p>
          <a:p>
            <a:r>
              <a:rPr lang="en-US" sz="1600" dirty="0"/>
              <a:t>What is the product?</a:t>
            </a:r>
          </a:p>
          <a:p>
            <a:r>
              <a:rPr lang="en-US" sz="1600" dirty="0"/>
              <a:t>Why do I need it?</a:t>
            </a:r>
          </a:p>
          <a:p>
            <a:r>
              <a:rPr lang="en-US" sz="1600" dirty="0"/>
              <a:t>What are the plan benefits (includes benefit amounts and definitions)?</a:t>
            </a:r>
          </a:p>
          <a:p>
            <a:r>
              <a:rPr lang="en-US" sz="1600" dirty="0"/>
              <a:t>How much does it cost?</a:t>
            </a:r>
          </a:p>
          <a:p>
            <a:r>
              <a:rPr lang="en-US" sz="1600" dirty="0"/>
              <a:t>What’s covered/what’s not?</a:t>
            </a:r>
          </a:p>
          <a:p>
            <a:r>
              <a:rPr lang="en-US" sz="1600" dirty="0"/>
              <a:t>How are claims processed?</a:t>
            </a:r>
          </a:p>
          <a:p>
            <a:r>
              <a:rPr lang="en-US" sz="1600" dirty="0"/>
              <a:t>Who is Beazley?</a:t>
            </a:r>
          </a:p>
        </p:txBody>
      </p:sp>
      <p:sp>
        <p:nvSpPr>
          <p:cNvPr id="10" name="Title 9"/>
          <p:cNvSpPr>
            <a:spLocks noGrp="1"/>
          </p:cNvSpPr>
          <p:nvPr>
            <p:ph type="title"/>
          </p:nvPr>
        </p:nvSpPr>
        <p:spPr/>
        <p:txBody>
          <a:bodyPr/>
          <a:lstStyle/>
          <a:p>
            <a:r>
              <a:rPr lang="en-US" dirty="0"/>
              <a:t>About Beazley</a:t>
            </a:r>
          </a:p>
        </p:txBody>
      </p:sp>
      <p:sp>
        <p:nvSpPr>
          <p:cNvPr id="11" name="Text Placeholder 10"/>
          <p:cNvSpPr>
            <a:spLocks noGrp="1"/>
          </p:cNvSpPr>
          <p:nvPr>
            <p:ph type="body" sz="quarter" idx="13"/>
          </p:nvPr>
        </p:nvSpPr>
        <p:spPr/>
        <p:txBody>
          <a:bodyPr/>
          <a:lstStyle/>
          <a:p>
            <a:r>
              <a:rPr lang="en-US" sz="2400" dirty="0"/>
              <a:t>Education for employees</a:t>
            </a:r>
          </a:p>
        </p:txBody>
      </p:sp>
      <p:pic>
        <p:nvPicPr>
          <p:cNvPr id="8" name="Picture Placeholder 7" descr="Screen Shot 2016-07-22 at 5.34.27 PM.png"/>
          <p:cNvPicPr>
            <a:picLocks noGrp="1" noChangeAspect="1"/>
          </p:cNvPicPr>
          <p:nvPr>
            <p:ph type="pic" sz="quarter" idx="15"/>
          </p:nvPr>
        </p:nvPicPr>
        <p:blipFill>
          <a:blip r:embed="rId3"/>
          <a:srcRect t="-5673" b="-5673"/>
          <a:stretch>
            <a:fillRect/>
          </a:stretch>
        </p:blipFill>
        <p:spPr/>
      </p:pic>
    </p:spTree>
    <p:extLst>
      <p:ext uri="{BB962C8B-B14F-4D97-AF65-F5344CB8AC3E}">
        <p14:creationId xmlns:p14="http://schemas.microsoft.com/office/powerpoint/2010/main" val="2697377426"/>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AC2973"/>
      </a:dk2>
      <a:lt2>
        <a:srgbClr val="4B4F54"/>
      </a:lt2>
      <a:accent1>
        <a:srgbClr val="882345"/>
      </a:accent1>
      <a:accent2>
        <a:srgbClr val="42145F"/>
      </a:accent2>
      <a:accent3>
        <a:srgbClr val="00B0CA"/>
      </a:accent3>
      <a:accent4>
        <a:srgbClr val="4B92DB"/>
      </a:accent4>
      <a:accent5>
        <a:srgbClr val="E16740"/>
      </a:accent5>
      <a:accent6>
        <a:srgbClr val="4DAA50"/>
      </a:accent6>
      <a:hlink>
        <a:srgbClr val="AC2973"/>
      </a:hlink>
      <a:folHlink>
        <a:srgbClr val="AC297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1">
    <a:dk1>
      <a:sysClr val="windowText" lastClr="000000"/>
    </a:dk1>
    <a:lt1>
      <a:sysClr val="window" lastClr="FFFFFF"/>
    </a:lt1>
    <a:dk2>
      <a:srgbClr val="AC2973"/>
    </a:dk2>
    <a:lt2>
      <a:srgbClr val="4B4F54"/>
    </a:lt2>
    <a:accent1>
      <a:srgbClr val="882345"/>
    </a:accent1>
    <a:accent2>
      <a:srgbClr val="42145F"/>
    </a:accent2>
    <a:accent3>
      <a:srgbClr val="00B0CA"/>
    </a:accent3>
    <a:accent4>
      <a:srgbClr val="4B92DB"/>
    </a:accent4>
    <a:accent5>
      <a:srgbClr val="E16740"/>
    </a:accent5>
    <a:accent6>
      <a:srgbClr val="4DAA50"/>
    </a:accent6>
    <a:hlink>
      <a:srgbClr val="AC2973"/>
    </a:hlink>
    <a:folHlink>
      <a:srgbClr val="AC297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
    <a:dk1>
      <a:sysClr val="windowText" lastClr="000000"/>
    </a:dk1>
    <a:lt1>
      <a:sysClr val="window" lastClr="FFFFFF"/>
    </a:lt1>
    <a:dk2>
      <a:srgbClr val="AC2973"/>
    </a:dk2>
    <a:lt2>
      <a:srgbClr val="4B4F54"/>
    </a:lt2>
    <a:accent1>
      <a:srgbClr val="882345"/>
    </a:accent1>
    <a:accent2>
      <a:srgbClr val="42145F"/>
    </a:accent2>
    <a:accent3>
      <a:srgbClr val="00B0CA"/>
    </a:accent3>
    <a:accent4>
      <a:srgbClr val="4B92DB"/>
    </a:accent4>
    <a:accent5>
      <a:srgbClr val="E16740"/>
    </a:accent5>
    <a:accent6>
      <a:srgbClr val="4DAA50"/>
    </a:accent6>
    <a:hlink>
      <a:srgbClr val="AC2973"/>
    </a:hlink>
    <a:folHlink>
      <a:srgbClr val="AC297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1">
    <a:dk1>
      <a:sysClr val="windowText" lastClr="000000"/>
    </a:dk1>
    <a:lt1>
      <a:sysClr val="window" lastClr="FFFFFF"/>
    </a:lt1>
    <a:dk2>
      <a:srgbClr val="AC2973"/>
    </a:dk2>
    <a:lt2>
      <a:srgbClr val="4B4F54"/>
    </a:lt2>
    <a:accent1>
      <a:srgbClr val="882345"/>
    </a:accent1>
    <a:accent2>
      <a:srgbClr val="42145F"/>
    </a:accent2>
    <a:accent3>
      <a:srgbClr val="00B0CA"/>
    </a:accent3>
    <a:accent4>
      <a:srgbClr val="4B92DB"/>
    </a:accent4>
    <a:accent5>
      <a:srgbClr val="E16740"/>
    </a:accent5>
    <a:accent6>
      <a:srgbClr val="4DAA50"/>
    </a:accent6>
    <a:hlink>
      <a:srgbClr val="AC2973"/>
    </a:hlink>
    <a:folHlink>
      <a:srgbClr val="AC297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3946</TotalTime>
  <Words>2799</Words>
  <Application>Microsoft Office PowerPoint</Application>
  <PresentationFormat>On-screen Show (4:3)</PresentationFormat>
  <Paragraphs>494</Paragraphs>
  <Slides>43</Slides>
  <Notes>37</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Filling Gaps with Supplemental Health Solutions</vt:lpstr>
      <vt:lpstr>PowerPoint Presentation</vt:lpstr>
      <vt:lpstr>About Beazley</vt:lpstr>
      <vt:lpstr>About Beazley</vt:lpstr>
      <vt:lpstr>About Beazley</vt:lpstr>
      <vt:lpstr>About Beazley</vt:lpstr>
      <vt:lpstr>About Beazley</vt:lpstr>
      <vt:lpstr>About Beazley</vt:lpstr>
      <vt:lpstr>About Beazley</vt:lpstr>
      <vt:lpstr>About Beazley</vt:lpstr>
      <vt:lpstr>About Beazley</vt:lpstr>
      <vt:lpstr>Filling Gaps with Supplemental Health Solutions</vt:lpstr>
      <vt:lpstr>The Changing Marketplace</vt:lpstr>
      <vt:lpstr>The Changing Marketplace</vt:lpstr>
      <vt:lpstr>The Changing Marketplace</vt:lpstr>
      <vt:lpstr>The Changing Marketplace</vt:lpstr>
      <vt:lpstr>The Changing Marketplace</vt:lpstr>
      <vt:lpstr>Cost Saving Solutions </vt:lpstr>
      <vt:lpstr>Cost Saving Solutions</vt:lpstr>
      <vt:lpstr>Cost Saving Solutions</vt:lpstr>
      <vt:lpstr>Cost Saving Solutions</vt:lpstr>
      <vt:lpstr>Cost Saving Solutions</vt:lpstr>
      <vt:lpstr>Supplemental Medical</vt:lpstr>
      <vt:lpstr>Supplemental Medical (Gap)</vt:lpstr>
      <vt:lpstr>Supplemental Medical (Gap)</vt:lpstr>
      <vt:lpstr>Supplemental Medical (Gap)</vt:lpstr>
      <vt:lpstr>Supplemental Medical (Gap)</vt:lpstr>
      <vt:lpstr>Supplemental Medical (Gap)</vt:lpstr>
      <vt:lpstr>Supplemental Medical (Gap)</vt:lpstr>
      <vt:lpstr>Supplemental Medical (Gap)</vt:lpstr>
      <vt:lpstr>Supplemental Medical (Gap)</vt:lpstr>
      <vt:lpstr>Supplemental Medical (Gap)</vt:lpstr>
      <vt:lpstr>Group Limited Indemnity</vt:lpstr>
      <vt:lpstr>Group Limited Indemnity</vt:lpstr>
      <vt:lpstr>Group Limited Indemnity</vt:lpstr>
      <vt:lpstr>Group Limited Indemnity</vt:lpstr>
      <vt:lpstr>Group Limited Indemnity</vt:lpstr>
      <vt:lpstr>Supplemental Insurance Products</vt:lpstr>
      <vt:lpstr>1 Solid Reason</vt:lpstr>
      <vt:lpstr>Q&amp;A</vt:lpstr>
      <vt:lpstr>About Beazley</vt:lpstr>
      <vt:lpstr>Thank you</vt:lpstr>
      <vt:lpstr>  Insurance is underwritten by Beazley Insurance Company, Inc., 30 Batterson Park Road, Farmington, Connecticut, 06032. Beazley is rated A by A.M. Best. Beazley is licensed in all 50 states and the District of Columbia. (CA License #2868-8)    The Supplemental Medical Expense (Gap) policy is offered under Policy Form Series AHGMM0001.  It is not a major medical plan. The product is designed to reimburse certain covered expenses, and is only available if an employer has a major medical plan in place. Out-of-pocket expenses submitted for reimbursement must be eligible under the major medical plan, and must meet the coverage definitions under our policy (may not include full reimbursement, if annual plan limits have been met). Riders for outpatient services performed in a physician’s office/urgent care, or for outpatient chemotherapy/radiation performed in a licensed facility, may not be available in all states.    The Group Limited Indemnity policy is offered under Policy Form Series AHGLIMM001. Pre-existing condition limitations may apply.  (Pre-exiting condition means any sickness, disease, or physical condition for which the insured 1) had treatment, or 2) received a diagnosis or advice from a physician, during the pre-existing condition period.)   Coverage is not available in all states. Benefits may vary by state. Premium will vary based on the plan chosen. A waiting period for late entrants may apply. This policy is renewable at the option of Beazley.    Refer to the Master Policy and Certificate for all terms, conditions, exclusions and limitations. Beazley uses the services of a third party administrator.   CB_AH_117_US_7/16 (CE, refreshed 4/19)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 K</dc:creator>
  <cp:lastModifiedBy>marie Samovoski</cp:lastModifiedBy>
  <cp:revision>241</cp:revision>
  <dcterms:created xsi:type="dcterms:W3CDTF">2016-12-01T22:34:59Z</dcterms:created>
  <dcterms:modified xsi:type="dcterms:W3CDTF">2019-05-03T19:50:33Z</dcterms:modified>
</cp:coreProperties>
</file>